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9" r:id="rId2"/>
    <p:sldMasterId id="2147483671" r:id="rId3"/>
    <p:sldMasterId id="2147483674" r:id="rId4"/>
  </p:sldMasterIdLst>
  <p:notesMasterIdLst>
    <p:notesMasterId r:id="rId38"/>
  </p:notesMasterIdLst>
  <p:sldIdLst>
    <p:sldId id="256" r:id="rId5"/>
    <p:sldId id="258" r:id="rId6"/>
    <p:sldId id="257" r:id="rId7"/>
    <p:sldId id="259" r:id="rId8"/>
    <p:sldId id="261" r:id="rId9"/>
    <p:sldId id="262" r:id="rId10"/>
    <p:sldId id="290" r:id="rId11"/>
    <p:sldId id="291" r:id="rId12"/>
    <p:sldId id="260" r:id="rId13"/>
    <p:sldId id="292" r:id="rId14"/>
    <p:sldId id="293" r:id="rId15"/>
    <p:sldId id="294" r:id="rId16"/>
    <p:sldId id="295" r:id="rId17"/>
    <p:sldId id="296" r:id="rId18"/>
    <p:sldId id="297" r:id="rId19"/>
    <p:sldId id="298" r:id="rId20"/>
    <p:sldId id="264" r:id="rId21"/>
    <p:sldId id="299" r:id="rId22"/>
    <p:sldId id="300" r:id="rId23"/>
    <p:sldId id="301" r:id="rId24"/>
    <p:sldId id="302" r:id="rId25"/>
    <p:sldId id="303" r:id="rId26"/>
    <p:sldId id="304" r:id="rId27"/>
    <p:sldId id="305" r:id="rId28"/>
    <p:sldId id="277" r:id="rId29"/>
    <p:sldId id="306" r:id="rId30"/>
    <p:sldId id="307" r:id="rId31"/>
    <p:sldId id="308" r:id="rId32"/>
    <p:sldId id="309" r:id="rId33"/>
    <p:sldId id="286" r:id="rId34"/>
    <p:sldId id="287" r:id="rId35"/>
    <p:sldId id="288" r:id="rId36"/>
    <p:sldId id="28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33"/>
    <p:restoredTop sz="71845"/>
  </p:normalViewPr>
  <p:slideViewPr>
    <p:cSldViewPr snapToGrid="0" snapToObjects="1">
      <p:cViewPr>
        <p:scale>
          <a:sx n="76" d="100"/>
          <a:sy n="76" d="100"/>
        </p:scale>
        <p:origin x="2112" y="752"/>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C3C9C6-4E8D-AE4E-8AF3-E689D3213075}" type="doc">
      <dgm:prSet loTypeId="urn:microsoft.com/office/officeart/2005/8/layout/chevron2" loCatId="" qsTypeId="urn:microsoft.com/office/officeart/2005/8/quickstyle/simple4" qsCatId="simple" csTypeId="urn:microsoft.com/office/officeart/2005/8/colors/accent1_5" csCatId="accent1" phldr="1"/>
      <dgm:spPr/>
      <dgm:t>
        <a:bodyPr/>
        <a:lstStyle/>
        <a:p>
          <a:endParaRPr lang="en-US"/>
        </a:p>
      </dgm:t>
    </dgm:pt>
    <dgm:pt modelId="{623D255D-A64B-E043-A6F1-0899BDE6C2E1}">
      <dgm:prSet phldrT="[Text]"/>
      <dgm:spPr/>
      <dgm:t>
        <a:bodyPr/>
        <a:lstStyle/>
        <a:p>
          <a:r>
            <a:rPr lang="en-US" dirty="0"/>
            <a:t>1</a:t>
          </a:r>
        </a:p>
      </dgm:t>
    </dgm:pt>
    <dgm:pt modelId="{F47DDFFC-88C0-4544-AD82-B8AF6DAE500F}" type="parTrans" cxnId="{53059EB0-64A2-E848-9031-211CB5009BAD}">
      <dgm:prSet/>
      <dgm:spPr/>
      <dgm:t>
        <a:bodyPr/>
        <a:lstStyle/>
        <a:p>
          <a:endParaRPr lang="en-US"/>
        </a:p>
      </dgm:t>
    </dgm:pt>
    <dgm:pt modelId="{AD31B3A8-5030-6C46-8B52-2B415B3BDB9B}" type="sibTrans" cxnId="{53059EB0-64A2-E848-9031-211CB5009BAD}">
      <dgm:prSet/>
      <dgm:spPr/>
      <dgm:t>
        <a:bodyPr/>
        <a:lstStyle/>
        <a:p>
          <a:endParaRPr lang="en-US"/>
        </a:p>
      </dgm:t>
    </dgm:pt>
    <dgm:pt modelId="{9F0D06CA-0D36-9D4D-B395-C3A91BD9414E}">
      <dgm:prSet phldrT="[Text]" custT="1"/>
      <dgm:spPr/>
      <dgm:t>
        <a:bodyPr/>
        <a:lstStyle/>
        <a:p>
          <a:r>
            <a:rPr lang="en-US" sz="3200" dirty="0">
              <a:solidFill>
                <a:srgbClr val="19354D"/>
              </a:solidFill>
            </a:rPr>
            <a:t>Slide Title</a:t>
          </a:r>
        </a:p>
      </dgm:t>
    </dgm:pt>
    <dgm:pt modelId="{4467E377-924F-184C-8983-405BEB5CC414}" type="parTrans" cxnId="{E17ACE2D-3D8B-0B4B-804E-653F68E04B34}">
      <dgm:prSet/>
      <dgm:spPr/>
      <dgm:t>
        <a:bodyPr/>
        <a:lstStyle/>
        <a:p>
          <a:endParaRPr lang="en-US"/>
        </a:p>
      </dgm:t>
    </dgm:pt>
    <dgm:pt modelId="{3416F391-A759-B841-B4B0-1FDDE72880BE}" type="sibTrans" cxnId="{E17ACE2D-3D8B-0B4B-804E-653F68E04B34}">
      <dgm:prSet/>
      <dgm:spPr/>
      <dgm:t>
        <a:bodyPr/>
        <a:lstStyle/>
        <a:p>
          <a:endParaRPr lang="en-US"/>
        </a:p>
      </dgm:t>
    </dgm:pt>
    <dgm:pt modelId="{67A7DA18-FE6D-C349-9BB1-774614E2D0A9}">
      <dgm:prSet phldrT="[Text]"/>
      <dgm:spPr/>
      <dgm:t>
        <a:bodyPr/>
        <a:lstStyle/>
        <a:p>
          <a:r>
            <a:rPr lang="en-US" dirty="0"/>
            <a:t>2</a:t>
          </a:r>
        </a:p>
      </dgm:t>
    </dgm:pt>
    <dgm:pt modelId="{B72D8E53-DD67-4E46-97E3-AD851BFCCCBF}" type="parTrans" cxnId="{8043890F-7952-C84D-8BE6-D7A4BFEEA09A}">
      <dgm:prSet/>
      <dgm:spPr/>
      <dgm:t>
        <a:bodyPr/>
        <a:lstStyle/>
        <a:p>
          <a:endParaRPr lang="en-US"/>
        </a:p>
      </dgm:t>
    </dgm:pt>
    <dgm:pt modelId="{175E6691-4FEB-A74D-996C-09F767B4AFED}" type="sibTrans" cxnId="{8043890F-7952-C84D-8BE6-D7A4BFEEA09A}">
      <dgm:prSet/>
      <dgm:spPr/>
      <dgm:t>
        <a:bodyPr/>
        <a:lstStyle/>
        <a:p>
          <a:endParaRPr lang="en-US"/>
        </a:p>
      </dgm:t>
    </dgm:pt>
    <dgm:pt modelId="{A48B9CF1-05CA-4445-861F-B853300B2B39}">
      <dgm:prSet phldrT="[Text]" custT="1"/>
      <dgm:spPr/>
      <dgm:t>
        <a:bodyPr/>
        <a:lstStyle/>
        <a:p>
          <a:r>
            <a:rPr lang="en-US" sz="3200" dirty="0">
              <a:solidFill>
                <a:srgbClr val="19354D"/>
              </a:solidFill>
            </a:rPr>
            <a:t>Slide Title</a:t>
          </a:r>
        </a:p>
      </dgm:t>
    </dgm:pt>
    <dgm:pt modelId="{A41E6298-F286-BF4D-AE6E-8E34BE8BD259}" type="parTrans" cxnId="{733F1771-6F63-1F4A-A8BB-DD2131A66BB5}">
      <dgm:prSet/>
      <dgm:spPr/>
      <dgm:t>
        <a:bodyPr/>
        <a:lstStyle/>
        <a:p>
          <a:endParaRPr lang="en-US"/>
        </a:p>
      </dgm:t>
    </dgm:pt>
    <dgm:pt modelId="{F43E0FFC-6C38-E74F-8651-E67889C0C1B7}" type="sibTrans" cxnId="{733F1771-6F63-1F4A-A8BB-DD2131A66BB5}">
      <dgm:prSet/>
      <dgm:spPr/>
      <dgm:t>
        <a:bodyPr/>
        <a:lstStyle/>
        <a:p>
          <a:endParaRPr lang="en-US"/>
        </a:p>
      </dgm:t>
    </dgm:pt>
    <dgm:pt modelId="{A69C2980-13F1-944F-A24D-24B5B686EFEC}">
      <dgm:prSet phldrT="[Text]"/>
      <dgm:spPr/>
      <dgm:t>
        <a:bodyPr/>
        <a:lstStyle/>
        <a:p>
          <a:r>
            <a:rPr lang="en-US" dirty="0"/>
            <a:t>3</a:t>
          </a:r>
        </a:p>
      </dgm:t>
    </dgm:pt>
    <dgm:pt modelId="{46E458AE-A18A-9E41-88FB-DC54B75D60B2}" type="parTrans" cxnId="{DCAC4F85-EA41-504E-B49C-A109E097FAEE}">
      <dgm:prSet/>
      <dgm:spPr/>
      <dgm:t>
        <a:bodyPr/>
        <a:lstStyle/>
        <a:p>
          <a:endParaRPr lang="en-US"/>
        </a:p>
      </dgm:t>
    </dgm:pt>
    <dgm:pt modelId="{0B4A53DC-F321-014D-BCD3-4335D7F9C004}" type="sibTrans" cxnId="{DCAC4F85-EA41-504E-B49C-A109E097FAEE}">
      <dgm:prSet/>
      <dgm:spPr/>
      <dgm:t>
        <a:bodyPr/>
        <a:lstStyle/>
        <a:p>
          <a:endParaRPr lang="en-US"/>
        </a:p>
      </dgm:t>
    </dgm:pt>
    <dgm:pt modelId="{6EBDD1A3-967F-4C40-9EA7-6678F2EA1E3F}">
      <dgm:prSet phldrT="[Text]" custT="1"/>
      <dgm:spPr/>
      <dgm:t>
        <a:bodyPr/>
        <a:lstStyle/>
        <a:p>
          <a:r>
            <a:rPr lang="en-US" sz="3200" dirty="0">
              <a:solidFill>
                <a:srgbClr val="19354D"/>
              </a:solidFill>
            </a:rPr>
            <a:t>Slide Title</a:t>
          </a:r>
        </a:p>
      </dgm:t>
    </dgm:pt>
    <dgm:pt modelId="{E1B77F24-567D-AC4E-A092-3E02323E3755}" type="parTrans" cxnId="{3E803372-8433-554C-A558-E51B4D51BDDA}">
      <dgm:prSet/>
      <dgm:spPr/>
      <dgm:t>
        <a:bodyPr/>
        <a:lstStyle/>
        <a:p>
          <a:endParaRPr lang="en-US"/>
        </a:p>
      </dgm:t>
    </dgm:pt>
    <dgm:pt modelId="{062FB9D3-83E8-AB4C-9D3E-6BB0F59F1820}" type="sibTrans" cxnId="{3E803372-8433-554C-A558-E51B4D51BDDA}">
      <dgm:prSet/>
      <dgm:spPr/>
      <dgm:t>
        <a:bodyPr/>
        <a:lstStyle/>
        <a:p>
          <a:endParaRPr lang="en-US"/>
        </a:p>
      </dgm:t>
    </dgm:pt>
    <dgm:pt modelId="{0EF8EC47-0473-2B4E-BB25-FA6F8A99CFA5}" type="pres">
      <dgm:prSet presAssocID="{12C3C9C6-4E8D-AE4E-8AF3-E689D3213075}" presName="linearFlow" presStyleCnt="0">
        <dgm:presLayoutVars>
          <dgm:dir/>
          <dgm:animLvl val="lvl"/>
          <dgm:resizeHandles val="exact"/>
        </dgm:presLayoutVars>
      </dgm:prSet>
      <dgm:spPr/>
      <dgm:t>
        <a:bodyPr/>
        <a:lstStyle/>
        <a:p>
          <a:endParaRPr lang="en-US"/>
        </a:p>
      </dgm:t>
    </dgm:pt>
    <dgm:pt modelId="{BD790655-3CC8-DB4B-8C14-09414BEEE8EC}" type="pres">
      <dgm:prSet presAssocID="{623D255D-A64B-E043-A6F1-0899BDE6C2E1}" presName="composite" presStyleCnt="0"/>
      <dgm:spPr/>
    </dgm:pt>
    <dgm:pt modelId="{4A65AFAC-3279-1B4F-8FD1-3D767306279F}" type="pres">
      <dgm:prSet presAssocID="{623D255D-A64B-E043-A6F1-0899BDE6C2E1}" presName="parentText" presStyleLbl="alignNode1" presStyleIdx="0" presStyleCnt="3">
        <dgm:presLayoutVars>
          <dgm:chMax val="1"/>
          <dgm:bulletEnabled val="1"/>
        </dgm:presLayoutVars>
      </dgm:prSet>
      <dgm:spPr/>
      <dgm:t>
        <a:bodyPr/>
        <a:lstStyle/>
        <a:p>
          <a:endParaRPr lang="en-US"/>
        </a:p>
      </dgm:t>
    </dgm:pt>
    <dgm:pt modelId="{4EBE0188-9563-6846-A934-97189A9539D8}" type="pres">
      <dgm:prSet presAssocID="{623D255D-A64B-E043-A6F1-0899BDE6C2E1}" presName="descendantText" presStyleLbl="alignAcc1" presStyleIdx="0" presStyleCnt="3">
        <dgm:presLayoutVars>
          <dgm:bulletEnabled val="1"/>
        </dgm:presLayoutVars>
      </dgm:prSet>
      <dgm:spPr/>
      <dgm:t>
        <a:bodyPr/>
        <a:lstStyle/>
        <a:p>
          <a:endParaRPr lang="en-US"/>
        </a:p>
      </dgm:t>
    </dgm:pt>
    <dgm:pt modelId="{37C61839-B3AD-E146-BFD5-60D448FC6DA4}" type="pres">
      <dgm:prSet presAssocID="{AD31B3A8-5030-6C46-8B52-2B415B3BDB9B}" presName="sp" presStyleCnt="0"/>
      <dgm:spPr/>
    </dgm:pt>
    <dgm:pt modelId="{DFEBD311-085E-074A-80FC-49CB863C7A0D}" type="pres">
      <dgm:prSet presAssocID="{67A7DA18-FE6D-C349-9BB1-774614E2D0A9}" presName="composite" presStyleCnt="0"/>
      <dgm:spPr/>
    </dgm:pt>
    <dgm:pt modelId="{A62F56BC-D8B5-6942-82CC-34676D419596}" type="pres">
      <dgm:prSet presAssocID="{67A7DA18-FE6D-C349-9BB1-774614E2D0A9}" presName="parentText" presStyleLbl="alignNode1" presStyleIdx="1" presStyleCnt="3">
        <dgm:presLayoutVars>
          <dgm:chMax val="1"/>
          <dgm:bulletEnabled val="1"/>
        </dgm:presLayoutVars>
      </dgm:prSet>
      <dgm:spPr/>
      <dgm:t>
        <a:bodyPr/>
        <a:lstStyle/>
        <a:p>
          <a:endParaRPr lang="en-US"/>
        </a:p>
      </dgm:t>
    </dgm:pt>
    <dgm:pt modelId="{5F2D23CC-95FF-8E44-B542-6F2A4646D751}" type="pres">
      <dgm:prSet presAssocID="{67A7DA18-FE6D-C349-9BB1-774614E2D0A9}" presName="descendantText" presStyleLbl="alignAcc1" presStyleIdx="1" presStyleCnt="3">
        <dgm:presLayoutVars>
          <dgm:bulletEnabled val="1"/>
        </dgm:presLayoutVars>
      </dgm:prSet>
      <dgm:spPr/>
      <dgm:t>
        <a:bodyPr/>
        <a:lstStyle/>
        <a:p>
          <a:endParaRPr lang="en-US"/>
        </a:p>
      </dgm:t>
    </dgm:pt>
    <dgm:pt modelId="{99322D71-EC5A-1440-940E-998BBF13C984}" type="pres">
      <dgm:prSet presAssocID="{175E6691-4FEB-A74D-996C-09F767B4AFED}" presName="sp" presStyleCnt="0"/>
      <dgm:spPr/>
    </dgm:pt>
    <dgm:pt modelId="{D17F054D-2633-DE42-8C2D-58F52280E1D8}" type="pres">
      <dgm:prSet presAssocID="{A69C2980-13F1-944F-A24D-24B5B686EFEC}" presName="composite" presStyleCnt="0"/>
      <dgm:spPr/>
    </dgm:pt>
    <dgm:pt modelId="{3DC96EF4-BD4E-294C-8985-3053FCEE5B5A}" type="pres">
      <dgm:prSet presAssocID="{A69C2980-13F1-944F-A24D-24B5B686EFEC}" presName="parentText" presStyleLbl="alignNode1" presStyleIdx="2" presStyleCnt="3">
        <dgm:presLayoutVars>
          <dgm:chMax val="1"/>
          <dgm:bulletEnabled val="1"/>
        </dgm:presLayoutVars>
      </dgm:prSet>
      <dgm:spPr/>
      <dgm:t>
        <a:bodyPr/>
        <a:lstStyle/>
        <a:p>
          <a:endParaRPr lang="en-US"/>
        </a:p>
      </dgm:t>
    </dgm:pt>
    <dgm:pt modelId="{89505891-F738-6B47-8FFB-4D406888E7C7}" type="pres">
      <dgm:prSet presAssocID="{A69C2980-13F1-944F-A24D-24B5B686EFEC}" presName="descendantText" presStyleLbl="alignAcc1" presStyleIdx="2" presStyleCnt="3">
        <dgm:presLayoutVars>
          <dgm:bulletEnabled val="1"/>
        </dgm:presLayoutVars>
      </dgm:prSet>
      <dgm:spPr/>
      <dgm:t>
        <a:bodyPr/>
        <a:lstStyle/>
        <a:p>
          <a:endParaRPr lang="en-US"/>
        </a:p>
      </dgm:t>
    </dgm:pt>
  </dgm:ptLst>
  <dgm:cxnLst>
    <dgm:cxn modelId="{733F1771-6F63-1F4A-A8BB-DD2131A66BB5}" srcId="{67A7DA18-FE6D-C349-9BB1-774614E2D0A9}" destId="{A48B9CF1-05CA-4445-861F-B853300B2B39}" srcOrd="0" destOrd="0" parTransId="{A41E6298-F286-BF4D-AE6E-8E34BE8BD259}" sibTransId="{F43E0FFC-6C38-E74F-8651-E67889C0C1B7}"/>
    <dgm:cxn modelId="{937BB30D-4DA8-CD4A-9ED7-C242A4236BE3}" type="presOf" srcId="{A69C2980-13F1-944F-A24D-24B5B686EFEC}" destId="{3DC96EF4-BD4E-294C-8985-3053FCEE5B5A}" srcOrd="0" destOrd="0" presId="urn:microsoft.com/office/officeart/2005/8/layout/chevron2"/>
    <dgm:cxn modelId="{40792BCB-B9D1-1344-8A53-A6E8998655A7}" type="presOf" srcId="{623D255D-A64B-E043-A6F1-0899BDE6C2E1}" destId="{4A65AFAC-3279-1B4F-8FD1-3D767306279F}" srcOrd="0" destOrd="0" presId="urn:microsoft.com/office/officeart/2005/8/layout/chevron2"/>
    <dgm:cxn modelId="{2366CF50-1909-2740-B679-25FABFB60F0A}" type="presOf" srcId="{67A7DA18-FE6D-C349-9BB1-774614E2D0A9}" destId="{A62F56BC-D8B5-6942-82CC-34676D419596}" srcOrd="0" destOrd="0" presId="urn:microsoft.com/office/officeart/2005/8/layout/chevron2"/>
    <dgm:cxn modelId="{8043890F-7952-C84D-8BE6-D7A4BFEEA09A}" srcId="{12C3C9C6-4E8D-AE4E-8AF3-E689D3213075}" destId="{67A7DA18-FE6D-C349-9BB1-774614E2D0A9}" srcOrd="1" destOrd="0" parTransId="{B72D8E53-DD67-4E46-97E3-AD851BFCCCBF}" sibTransId="{175E6691-4FEB-A74D-996C-09F767B4AFED}"/>
    <dgm:cxn modelId="{69DBFB8D-FC7D-DF49-ADBA-2AC3918AAA0E}" type="presOf" srcId="{9F0D06CA-0D36-9D4D-B395-C3A91BD9414E}" destId="{4EBE0188-9563-6846-A934-97189A9539D8}" srcOrd="0" destOrd="0" presId="urn:microsoft.com/office/officeart/2005/8/layout/chevron2"/>
    <dgm:cxn modelId="{DCAC4F85-EA41-504E-B49C-A109E097FAEE}" srcId="{12C3C9C6-4E8D-AE4E-8AF3-E689D3213075}" destId="{A69C2980-13F1-944F-A24D-24B5B686EFEC}" srcOrd="2" destOrd="0" parTransId="{46E458AE-A18A-9E41-88FB-DC54B75D60B2}" sibTransId="{0B4A53DC-F321-014D-BCD3-4335D7F9C004}"/>
    <dgm:cxn modelId="{3E803372-8433-554C-A558-E51B4D51BDDA}" srcId="{A69C2980-13F1-944F-A24D-24B5B686EFEC}" destId="{6EBDD1A3-967F-4C40-9EA7-6678F2EA1E3F}" srcOrd="0" destOrd="0" parTransId="{E1B77F24-567D-AC4E-A092-3E02323E3755}" sibTransId="{062FB9D3-83E8-AB4C-9D3E-6BB0F59F1820}"/>
    <dgm:cxn modelId="{53059EB0-64A2-E848-9031-211CB5009BAD}" srcId="{12C3C9C6-4E8D-AE4E-8AF3-E689D3213075}" destId="{623D255D-A64B-E043-A6F1-0899BDE6C2E1}" srcOrd="0" destOrd="0" parTransId="{F47DDFFC-88C0-4544-AD82-B8AF6DAE500F}" sibTransId="{AD31B3A8-5030-6C46-8B52-2B415B3BDB9B}"/>
    <dgm:cxn modelId="{ED8022C3-269A-1343-906D-EF2048774C43}" type="presOf" srcId="{6EBDD1A3-967F-4C40-9EA7-6678F2EA1E3F}" destId="{89505891-F738-6B47-8FFB-4D406888E7C7}" srcOrd="0" destOrd="0" presId="urn:microsoft.com/office/officeart/2005/8/layout/chevron2"/>
    <dgm:cxn modelId="{F4A5AC24-AB77-9346-BDA8-9E4235E1EF16}" type="presOf" srcId="{12C3C9C6-4E8D-AE4E-8AF3-E689D3213075}" destId="{0EF8EC47-0473-2B4E-BB25-FA6F8A99CFA5}" srcOrd="0" destOrd="0" presId="urn:microsoft.com/office/officeart/2005/8/layout/chevron2"/>
    <dgm:cxn modelId="{F3155BB9-4BF7-7A41-9140-FD4B89BA51CE}" type="presOf" srcId="{A48B9CF1-05CA-4445-861F-B853300B2B39}" destId="{5F2D23CC-95FF-8E44-B542-6F2A4646D751}" srcOrd="0" destOrd="0" presId="urn:microsoft.com/office/officeart/2005/8/layout/chevron2"/>
    <dgm:cxn modelId="{E17ACE2D-3D8B-0B4B-804E-653F68E04B34}" srcId="{623D255D-A64B-E043-A6F1-0899BDE6C2E1}" destId="{9F0D06CA-0D36-9D4D-B395-C3A91BD9414E}" srcOrd="0" destOrd="0" parTransId="{4467E377-924F-184C-8983-405BEB5CC414}" sibTransId="{3416F391-A759-B841-B4B0-1FDDE72880BE}"/>
    <dgm:cxn modelId="{D79E17B5-6B9A-8141-967D-99669EF7D24F}" type="presParOf" srcId="{0EF8EC47-0473-2B4E-BB25-FA6F8A99CFA5}" destId="{BD790655-3CC8-DB4B-8C14-09414BEEE8EC}" srcOrd="0" destOrd="0" presId="urn:microsoft.com/office/officeart/2005/8/layout/chevron2"/>
    <dgm:cxn modelId="{F6324BA4-EBE9-4B45-B1A5-2A4B46854DA1}" type="presParOf" srcId="{BD790655-3CC8-DB4B-8C14-09414BEEE8EC}" destId="{4A65AFAC-3279-1B4F-8FD1-3D767306279F}" srcOrd="0" destOrd="0" presId="urn:microsoft.com/office/officeart/2005/8/layout/chevron2"/>
    <dgm:cxn modelId="{63F7BFBA-B330-9046-BC70-32E9FE53FC5B}" type="presParOf" srcId="{BD790655-3CC8-DB4B-8C14-09414BEEE8EC}" destId="{4EBE0188-9563-6846-A934-97189A9539D8}" srcOrd="1" destOrd="0" presId="urn:microsoft.com/office/officeart/2005/8/layout/chevron2"/>
    <dgm:cxn modelId="{DB808269-A2C5-DF49-8DB1-03C5A8173E63}" type="presParOf" srcId="{0EF8EC47-0473-2B4E-BB25-FA6F8A99CFA5}" destId="{37C61839-B3AD-E146-BFD5-60D448FC6DA4}" srcOrd="1" destOrd="0" presId="urn:microsoft.com/office/officeart/2005/8/layout/chevron2"/>
    <dgm:cxn modelId="{7451EE71-9416-D445-82B5-F3253B688AD9}" type="presParOf" srcId="{0EF8EC47-0473-2B4E-BB25-FA6F8A99CFA5}" destId="{DFEBD311-085E-074A-80FC-49CB863C7A0D}" srcOrd="2" destOrd="0" presId="urn:microsoft.com/office/officeart/2005/8/layout/chevron2"/>
    <dgm:cxn modelId="{B61031D5-89C3-9D4F-BDD8-5682BB60CBCE}" type="presParOf" srcId="{DFEBD311-085E-074A-80FC-49CB863C7A0D}" destId="{A62F56BC-D8B5-6942-82CC-34676D419596}" srcOrd="0" destOrd="0" presId="urn:microsoft.com/office/officeart/2005/8/layout/chevron2"/>
    <dgm:cxn modelId="{E623FBE8-7A32-F54B-8F0F-A6715411E997}" type="presParOf" srcId="{DFEBD311-085E-074A-80FC-49CB863C7A0D}" destId="{5F2D23CC-95FF-8E44-B542-6F2A4646D751}" srcOrd="1" destOrd="0" presId="urn:microsoft.com/office/officeart/2005/8/layout/chevron2"/>
    <dgm:cxn modelId="{311AF96C-D405-CB4C-B857-A0E01275DD85}" type="presParOf" srcId="{0EF8EC47-0473-2B4E-BB25-FA6F8A99CFA5}" destId="{99322D71-EC5A-1440-940E-998BBF13C984}" srcOrd="3" destOrd="0" presId="urn:microsoft.com/office/officeart/2005/8/layout/chevron2"/>
    <dgm:cxn modelId="{13D5E262-C9AE-4645-93FF-FBB83FBD7E2A}" type="presParOf" srcId="{0EF8EC47-0473-2B4E-BB25-FA6F8A99CFA5}" destId="{D17F054D-2633-DE42-8C2D-58F52280E1D8}" srcOrd="4" destOrd="0" presId="urn:microsoft.com/office/officeart/2005/8/layout/chevron2"/>
    <dgm:cxn modelId="{F1441CC4-1CAA-FD49-AB66-DCB2C1803939}" type="presParOf" srcId="{D17F054D-2633-DE42-8C2D-58F52280E1D8}" destId="{3DC96EF4-BD4E-294C-8985-3053FCEE5B5A}" srcOrd="0" destOrd="0" presId="urn:microsoft.com/office/officeart/2005/8/layout/chevron2"/>
    <dgm:cxn modelId="{C7A3C0B0-8AF3-C04F-A2CA-D0040E569656}" type="presParOf" srcId="{D17F054D-2633-DE42-8C2D-58F52280E1D8}" destId="{89505891-F738-6B47-8FFB-4D406888E7C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3092E81-977D-E442-A733-AB7D73B73833}"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C693098E-972A-374E-A1AF-F472970EDB4D}">
      <dgm:prSet phldrT="[Text]"/>
      <dgm:spPr/>
      <dgm:t>
        <a:bodyPr/>
        <a:lstStyle/>
        <a:p>
          <a:r>
            <a:rPr lang="en-US" dirty="0" smtClean="0"/>
            <a:t>1</a:t>
          </a:r>
          <a:endParaRPr lang="en-US" dirty="0"/>
        </a:p>
      </dgm:t>
    </dgm:pt>
    <dgm:pt modelId="{E045C98E-766F-A64C-A337-1BDB9EEF258A}" type="parTrans" cxnId="{1E2AE51A-BA17-4D48-9023-F7F291DE4EB5}">
      <dgm:prSet/>
      <dgm:spPr/>
      <dgm:t>
        <a:bodyPr/>
        <a:lstStyle/>
        <a:p>
          <a:endParaRPr lang="en-US"/>
        </a:p>
      </dgm:t>
    </dgm:pt>
    <dgm:pt modelId="{3E3074BC-D25D-664E-9545-07CEF8322809}" type="sibTrans" cxnId="{1E2AE51A-BA17-4D48-9023-F7F291DE4EB5}">
      <dgm:prSet/>
      <dgm:spPr/>
      <dgm:t>
        <a:bodyPr/>
        <a:lstStyle/>
        <a:p>
          <a:endParaRPr lang="en-US"/>
        </a:p>
      </dgm:t>
    </dgm:pt>
    <dgm:pt modelId="{BC876D77-60AA-FA4D-9CB8-2C1D918929E4}">
      <dgm:prSet phldrT="[Text]"/>
      <dgm:spPr/>
      <dgm:t>
        <a:bodyPr/>
        <a:lstStyle/>
        <a:p>
          <a:r>
            <a:rPr lang="en-US" dirty="0" smtClean="0"/>
            <a:t>What is </a:t>
          </a:r>
          <a:r>
            <a:rPr lang="en-US" dirty="0" err="1" smtClean="0"/>
            <a:t>Blockchain</a:t>
          </a:r>
          <a:endParaRPr lang="en-US" dirty="0"/>
        </a:p>
      </dgm:t>
    </dgm:pt>
    <dgm:pt modelId="{A8662A8B-19F1-194C-A964-16721F6DB396}" type="parTrans" cxnId="{A7F03885-0CE0-E046-932E-974E3326459D}">
      <dgm:prSet/>
      <dgm:spPr/>
      <dgm:t>
        <a:bodyPr/>
        <a:lstStyle/>
        <a:p>
          <a:endParaRPr lang="en-US"/>
        </a:p>
      </dgm:t>
    </dgm:pt>
    <dgm:pt modelId="{E3791C8E-047B-2D49-B298-97FBBF4CE44D}" type="sibTrans" cxnId="{A7F03885-0CE0-E046-932E-974E3326459D}">
      <dgm:prSet/>
      <dgm:spPr/>
      <dgm:t>
        <a:bodyPr/>
        <a:lstStyle/>
        <a:p>
          <a:endParaRPr lang="en-US"/>
        </a:p>
      </dgm:t>
    </dgm:pt>
    <dgm:pt modelId="{7DE8B508-4E16-9841-949C-A4B898523A33}">
      <dgm:prSet phldrT="[Text]"/>
      <dgm:spPr/>
      <dgm:t>
        <a:bodyPr/>
        <a:lstStyle/>
        <a:p>
          <a:r>
            <a:rPr lang="en-US" dirty="0" smtClean="0"/>
            <a:t>2</a:t>
          </a:r>
          <a:endParaRPr lang="en-US" dirty="0"/>
        </a:p>
      </dgm:t>
    </dgm:pt>
    <dgm:pt modelId="{7D3672E0-3AF3-DE4F-8780-C97023DDEA39}" type="parTrans" cxnId="{0764837E-198D-244C-AD37-3393E4B013D5}">
      <dgm:prSet/>
      <dgm:spPr/>
      <dgm:t>
        <a:bodyPr/>
        <a:lstStyle/>
        <a:p>
          <a:endParaRPr lang="en-US"/>
        </a:p>
      </dgm:t>
    </dgm:pt>
    <dgm:pt modelId="{9158858C-66A2-BC46-9A1D-E33903E6D4A4}" type="sibTrans" cxnId="{0764837E-198D-244C-AD37-3393E4B013D5}">
      <dgm:prSet/>
      <dgm:spPr/>
      <dgm:t>
        <a:bodyPr/>
        <a:lstStyle/>
        <a:p>
          <a:endParaRPr lang="en-US"/>
        </a:p>
      </dgm:t>
    </dgm:pt>
    <dgm:pt modelId="{E44102BF-C980-584C-92B9-2B0757847EFD}">
      <dgm:prSet phldrT="[Text]"/>
      <dgm:spPr/>
      <dgm:t>
        <a:bodyPr/>
        <a:lstStyle/>
        <a:p>
          <a:r>
            <a:rPr lang="en-US" dirty="0" smtClean="0"/>
            <a:t>Why should you use </a:t>
          </a:r>
          <a:r>
            <a:rPr lang="en-US" dirty="0" err="1" smtClean="0"/>
            <a:t>Blockchain</a:t>
          </a:r>
          <a:endParaRPr lang="en-US" dirty="0"/>
        </a:p>
      </dgm:t>
    </dgm:pt>
    <dgm:pt modelId="{29182397-9391-564E-B167-957F6FFA0F2B}" type="parTrans" cxnId="{07DDC018-1B1C-FC4E-A880-566C7BFA2577}">
      <dgm:prSet/>
      <dgm:spPr/>
      <dgm:t>
        <a:bodyPr/>
        <a:lstStyle/>
        <a:p>
          <a:endParaRPr lang="en-US"/>
        </a:p>
      </dgm:t>
    </dgm:pt>
    <dgm:pt modelId="{4486960B-8B9B-9E44-B3AA-F9087DF11321}" type="sibTrans" cxnId="{07DDC018-1B1C-FC4E-A880-566C7BFA2577}">
      <dgm:prSet/>
      <dgm:spPr/>
      <dgm:t>
        <a:bodyPr/>
        <a:lstStyle/>
        <a:p>
          <a:endParaRPr lang="en-US"/>
        </a:p>
      </dgm:t>
    </dgm:pt>
    <dgm:pt modelId="{94F9B03F-1E29-CB42-A007-6CDBC452D36A}">
      <dgm:prSet phldrT="[Text]"/>
      <dgm:spPr/>
      <dgm:t>
        <a:bodyPr/>
        <a:lstStyle/>
        <a:p>
          <a:r>
            <a:rPr lang="en-US" dirty="0" smtClean="0"/>
            <a:t>3</a:t>
          </a:r>
          <a:endParaRPr lang="en-US" dirty="0"/>
        </a:p>
      </dgm:t>
    </dgm:pt>
    <dgm:pt modelId="{F88F9329-E330-1041-862E-673B41DC46A8}" type="parTrans" cxnId="{B806E433-F74E-1B49-AABA-7D322FBD0C1E}">
      <dgm:prSet/>
      <dgm:spPr/>
      <dgm:t>
        <a:bodyPr/>
        <a:lstStyle/>
        <a:p>
          <a:endParaRPr lang="en-US"/>
        </a:p>
      </dgm:t>
    </dgm:pt>
    <dgm:pt modelId="{7A40AA66-4D77-024D-A06B-E76D9576A249}" type="sibTrans" cxnId="{B806E433-F74E-1B49-AABA-7D322FBD0C1E}">
      <dgm:prSet/>
      <dgm:spPr/>
      <dgm:t>
        <a:bodyPr/>
        <a:lstStyle/>
        <a:p>
          <a:endParaRPr lang="en-US"/>
        </a:p>
      </dgm:t>
    </dgm:pt>
    <dgm:pt modelId="{DFA5033F-7D36-EE40-B7C8-88A3EC7C83D6}">
      <dgm:prSet phldrT="[Text]"/>
      <dgm:spPr/>
      <dgm:t>
        <a:bodyPr/>
        <a:lstStyle/>
        <a:p>
          <a:r>
            <a:rPr lang="en-US" dirty="0" smtClean="0"/>
            <a:t>What </a:t>
          </a:r>
          <a:r>
            <a:rPr lang="en-US" dirty="0" err="1" smtClean="0"/>
            <a:t>Blockchain</a:t>
          </a:r>
          <a:r>
            <a:rPr lang="en-US" dirty="0" smtClean="0"/>
            <a:t> isn’t</a:t>
          </a:r>
          <a:endParaRPr lang="en-US" dirty="0"/>
        </a:p>
      </dgm:t>
    </dgm:pt>
    <dgm:pt modelId="{331B7DCD-37A2-EE4E-8147-10F1D56C4AED}" type="parTrans" cxnId="{5D31DACF-1263-BD4B-A1DC-0D2FF13F862E}">
      <dgm:prSet/>
      <dgm:spPr/>
      <dgm:t>
        <a:bodyPr/>
        <a:lstStyle/>
        <a:p>
          <a:endParaRPr lang="en-US"/>
        </a:p>
      </dgm:t>
    </dgm:pt>
    <dgm:pt modelId="{94E98B6B-D483-7146-AA7B-28CD77FD8996}" type="sibTrans" cxnId="{5D31DACF-1263-BD4B-A1DC-0D2FF13F862E}">
      <dgm:prSet/>
      <dgm:spPr/>
      <dgm:t>
        <a:bodyPr/>
        <a:lstStyle/>
        <a:p>
          <a:endParaRPr lang="en-US"/>
        </a:p>
      </dgm:t>
    </dgm:pt>
    <dgm:pt modelId="{ED839DB6-0CDF-8D40-B523-3E5C8D0F7D94}">
      <dgm:prSet phldrT="[Text]"/>
      <dgm:spPr/>
      <dgm:t>
        <a:bodyPr/>
        <a:lstStyle/>
        <a:p>
          <a:r>
            <a:rPr lang="en-US" dirty="0" smtClean="0"/>
            <a:t>4</a:t>
          </a:r>
          <a:endParaRPr lang="en-US" dirty="0"/>
        </a:p>
      </dgm:t>
    </dgm:pt>
    <dgm:pt modelId="{FCCF6D13-234C-1645-A8B7-5F6E91FECE81}" type="parTrans" cxnId="{807D5D00-F23F-D444-9F0B-B6BC00DD7C87}">
      <dgm:prSet/>
      <dgm:spPr/>
      <dgm:t>
        <a:bodyPr/>
        <a:lstStyle/>
        <a:p>
          <a:endParaRPr lang="en-US"/>
        </a:p>
      </dgm:t>
    </dgm:pt>
    <dgm:pt modelId="{2068E5D3-A3E7-1941-BD53-8E958F974506}" type="sibTrans" cxnId="{807D5D00-F23F-D444-9F0B-B6BC00DD7C87}">
      <dgm:prSet/>
      <dgm:spPr/>
      <dgm:t>
        <a:bodyPr/>
        <a:lstStyle/>
        <a:p>
          <a:endParaRPr lang="en-US"/>
        </a:p>
      </dgm:t>
    </dgm:pt>
    <dgm:pt modelId="{506F3557-AD28-C74D-B843-1EB5E75DCE22}">
      <dgm:prSet phldrT="[Text]"/>
      <dgm:spPr/>
      <dgm:t>
        <a:bodyPr/>
        <a:lstStyle/>
        <a:p>
          <a:r>
            <a:rPr lang="en-US" dirty="0" smtClean="0"/>
            <a:t>5</a:t>
          </a:r>
          <a:endParaRPr lang="en-US" dirty="0"/>
        </a:p>
      </dgm:t>
    </dgm:pt>
    <dgm:pt modelId="{8E6E58D3-2B1E-FB4A-98C1-624486F2119A}" type="parTrans" cxnId="{44A258DE-FEE0-3F4A-BF53-E11CA1298D80}">
      <dgm:prSet/>
      <dgm:spPr/>
      <dgm:t>
        <a:bodyPr/>
        <a:lstStyle/>
        <a:p>
          <a:endParaRPr lang="en-US"/>
        </a:p>
      </dgm:t>
    </dgm:pt>
    <dgm:pt modelId="{2CC73AF9-50FD-8E44-B596-3B4E270A89AA}" type="sibTrans" cxnId="{44A258DE-FEE0-3F4A-BF53-E11CA1298D80}">
      <dgm:prSet/>
      <dgm:spPr/>
      <dgm:t>
        <a:bodyPr/>
        <a:lstStyle/>
        <a:p>
          <a:endParaRPr lang="en-US"/>
        </a:p>
      </dgm:t>
    </dgm:pt>
    <dgm:pt modelId="{B1469EC8-AB48-4243-9D1A-7635D26AF84D}">
      <dgm:prSet phldrT="[Text]"/>
      <dgm:spPr/>
      <dgm:t>
        <a:bodyPr/>
        <a:lstStyle/>
        <a:p>
          <a:r>
            <a:rPr lang="en-US" dirty="0" smtClean="0"/>
            <a:t>What is </a:t>
          </a:r>
          <a:r>
            <a:rPr lang="en-US" dirty="0" err="1" smtClean="0"/>
            <a:t>Blockchain</a:t>
          </a:r>
          <a:r>
            <a:rPr lang="en-US" dirty="0" smtClean="0"/>
            <a:t> for Business</a:t>
          </a:r>
          <a:endParaRPr lang="en-US" dirty="0"/>
        </a:p>
      </dgm:t>
    </dgm:pt>
    <dgm:pt modelId="{99EF7E70-3B6D-B748-BC92-23FA47F4A773}" type="parTrans" cxnId="{B00AB2E2-D894-E943-83CE-ECFFE9A00E41}">
      <dgm:prSet/>
      <dgm:spPr/>
      <dgm:t>
        <a:bodyPr/>
        <a:lstStyle/>
        <a:p>
          <a:endParaRPr lang="en-US"/>
        </a:p>
      </dgm:t>
    </dgm:pt>
    <dgm:pt modelId="{20C7C568-5BEC-6D40-B4EF-C1F6FCBA84BC}" type="sibTrans" cxnId="{B00AB2E2-D894-E943-83CE-ECFFE9A00E41}">
      <dgm:prSet/>
      <dgm:spPr/>
      <dgm:t>
        <a:bodyPr/>
        <a:lstStyle/>
        <a:p>
          <a:endParaRPr lang="en-US"/>
        </a:p>
      </dgm:t>
    </dgm:pt>
    <dgm:pt modelId="{8DE3A1AE-4978-8046-A016-4AB85B7BCDD4}">
      <dgm:prSet phldrT="[Text]"/>
      <dgm:spPr/>
      <dgm:t>
        <a:bodyPr/>
        <a:lstStyle/>
        <a:p>
          <a:r>
            <a:rPr lang="en-US" dirty="0" smtClean="0"/>
            <a:t>What is IBM </a:t>
          </a:r>
          <a:r>
            <a:rPr lang="en-US" dirty="0" err="1" smtClean="0"/>
            <a:t>Blockchain</a:t>
          </a:r>
          <a:endParaRPr lang="en-US" dirty="0"/>
        </a:p>
      </dgm:t>
    </dgm:pt>
    <dgm:pt modelId="{0564314A-C453-5146-A6E8-A3B4FD668222}" type="parTrans" cxnId="{7F646D53-B8AF-3248-93A6-413A50A04155}">
      <dgm:prSet/>
      <dgm:spPr/>
      <dgm:t>
        <a:bodyPr/>
        <a:lstStyle/>
        <a:p>
          <a:endParaRPr lang="en-US"/>
        </a:p>
      </dgm:t>
    </dgm:pt>
    <dgm:pt modelId="{7621C830-D3A2-834D-B616-23CDFBB40217}" type="sibTrans" cxnId="{7F646D53-B8AF-3248-93A6-413A50A04155}">
      <dgm:prSet/>
      <dgm:spPr/>
      <dgm:t>
        <a:bodyPr/>
        <a:lstStyle/>
        <a:p>
          <a:endParaRPr lang="en-US"/>
        </a:p>
      </dgm:t>
    </dgm:pt>
    <dgm:pt modelId="{264ADB32-3C10-F245-AE68-755022B823C8}">
      <dgm:prSet phldrT="[Text]"/>
      <dgm:spPr/>
      <dgm:t>
        <a:bodyPr/>
        <a:lstStyle/>
        <a:p>
          <a:r>
            <a:rPr lang="en-US" dirty="0" smtClean="0"/>
            <a:t>6</a:t>
          </a:r>
          <a:endParaRPr lang="en-US" dirty="0"/>
        </a:p>
      </dgm:t>
    </dgm:pt>
    <dgm:pt modelId="{29CE973D-2807-E34D-B079-04659B5A58FB}" type="parTrans" cxnId="{DE33AF88-4DFC-8E4C-B2FE-4A3A55757B53}">
      <dgm:prSet/>
      <dgm:spPr/>
      <dgm:t>
        <a:bodyPr/>
        <a:lstStyle/>
        <a:p>
          <a:endParaRPr lang="en-US"/>
        </a:p>
      </dgm:t>
    </dgm:pt>
    <dgm:pt modelId="{09D31FE5-5E01-8549-96BB-223B8443D869}" type="sibTrans" cxnId="{DE33AF88-4DFC-8E4C-B2FE-4A3A55757B53}">
      <dgm:prSet/>
      <dgm:spPr/>
      <dgm:t>
        <a:bodyPr/>
        <a:lstStyle/>
        <a:p>
          <a:endParaRPr lang="en-US"/>
        </a:p>
      </dgm:t>
    </dgm:pt>
    <dgm:pt modelId="{0BC66B92-A974-D345-A443-405EF090EDEB}">
      <dgm:prSet phldrT="[Text]"/>
      <dgm:spPr/>
      <dgm:t>
        <a:bodyPr/>
        <a:lstStyle/>
        <a:p>
          <a:r>
            <a:rPr lang="en-US" dirty="0" err="1" smtClean="0"/>
            <a:t>Hyperledger</a:t>
          </a:r>
          <a:r>
            <a:rPr lang="en-US" dirty="0" smtClean="0"/>
            <a:t> Composer</a:t>
          </a:r>
          <a:endParaRPr lang="en-US" dirty="0"/>
        </a:p>
      </dgm:t>
    </dgm:pt>
    <dgm:pt modelId="{305B4747-A9B3-C54D-999A-597FCE6928F1}" type="parTrans" cxnId="{8459FC8D-FB9D-BD4C-A6C1-8F51B52113D4}">
      <dgm:prSet/>
      <dgm:spPr/>
      <dgm:t>
        <a:bodyPr/>
        <a:lstStyle/>
        <a:p>
          <a:endParaRPr lang="en-US"/>
        </a:p>
      </dgm:t>
    </dgm:pt>
    <dgm:pt modelId="{7C17F3A3-0E78-E849-B0B7-4DF4A5A8F87F}" type="sibTrans" cxnId="{8459FC8D-FB9D-BD4C-A6C1-8F51B52113D4}">
      <dgm:prSet/>
      <dgm:spPr/>
      <dgm:t>
        <a:bodyPr/>
        <a:lstStyle/>
        <a:p>
          <a:endParaRPr lang="en-US"/>
        </a:p>
      </dgm:t>
    </dgm:pt>
    <dgm:pt modelId="{1977B106-D47C-B649-ACEA-900818AF7454}">
      <dgm:prSet phldrT="[Text]"/>
      <dgm:spPr/>
      <dgm:t>
        <a:bodyPr/>
        <a:lstStyle/>
        <a:p>
          <a:r>
            <a:rPr lang="en-US" dirty="0" smtClean="0"/>
            <a:t>7</a:t>
          </a:r>
          <a:endParaRPr lang="en-US" dirty="0"/>
        </a:p>
      </dgm:t>
    </dgm:pt>
    <dgm:pt modelId="{9CE45EB2-D75A-9143-98FE-1E873BFACD88}" type="parTrans" cxnId="{D8B9940A-3BD1-744D-959B-F892A506A1F9}">
      <dgm:prSet/>
      <dgm:spPr/>
      <dgm:t>
        <a:bodyPr/>
        <a:lstStyle/>
        <a:p>
          <a:endParaRPr lang="en-US"/>
        </a:p>
      </dgm:t>
    </dgm:pt>
    <dgm:pt modelId="{13236E21-8425-B644-88BF-6EB0D48F08DB}" type="sibTrans" cxnId="{D8B9940A-3BD1-744D-959B-F892A506A1F9}">
      <dgm:prSet/>
      <dgm:spPr/>
      <dgm:t>
        <a:bodyPr/>
        <a:lstStyle/>
        <a:p>
          <a:endParaRPr lang="en-US"/>
        </a:p>
      </dgm:t>
    </dgm:pt>
    <dgm:pt modelId="{0B6BCBB3-AEC4-9A4D-8D7E-B094D977618E}">
      <dgm:prSet phldrT="[Text]"/>
      <dgm:spPr/>
      <dgm:t>
        <a:bodyPr/>
        <a:lstStyle/>
        <a:p>
          <a:r>
            <a:rPr lang="en-US" dirty="0" smtClean="0"/>
            <a:t>Hands-on lab</a:t>
          </a:r>
          <a:endParaRPr lang="en-US" dirty="0"/>
        </a:p>
      </dgm:t>
    </dgm:pt>
    <dgm:pt modelId="{5E92DA6D-C96F-AA48-941E-CFA6C19F2C59}" type="parTrans" cxnId="{1B1967DD-5E0B-D440-A4DC-2E476B238A76}">
      <dgm:prSet/>
      <dgm:spPr/>
      <dgm:t>
        <a:bodyPr/>
        <a:lstStyle/>
        <a:p>
          <a:endParaRPr lang="en-US"/>
        </a:p>
      </dgm:t>
    </dgm:pt>
    <dgm:pt modelId="{3BB29726-5AB0-9641-A0ED-6DCCB8255A89}" type="sibTrans" cxnId="{1B1967DD-5E0B-D440-A4DC-2E476B238A76}">
      <dgm:prSet/>
      <dgm:spPr/>
      <dgm:t>
        <a:bodyPr/>
        <a:lstStyle/>
        <a:p>
          <a:endParaRPr lang="en-US"/>
        </a:p>
      </dgm:t>
    </dgm:pt>
    <dgm:pt modelId="{0835C275-A7DF-A14F-9775-0C6A0DBB5781}">
      <dgm:prSet phldrT="[Text]"/>
      <dgm:spPr/>
      <dgm:t>
        <a:bodyPr/>
        <a:lstStyle/>
        <a:p>
          <a:r>
            <a:rPr lang="en-US" dirty="0" smtClean="0"/>
            <a:t>8</a:t>
          </a:r>
          <a:endParaRPr lang="en-US" dirty="0"/>
        </a:p>
      </dgm:t>
    </dgm:pt>
    <dgm:pt modelId="{01D1D7E4-31EF-8D44-8495-6EF252EFFC6E}" type="parTrans" cxnId="{E994F474-1FF9-1D49-8FAF-69F71889BD89}">
      <dgm:prSet/>
      <dgm:spPr/>
      <dgm:t>
        <a:bodyPr/>
        <a:lstStyle/>
        <a:p>
          <a:endParaRPr lang="en-US"/>
        </a:p>
      </dgm:t>
    </dgm:pt>
    <dgm:pt modelId="{66F5FAE4-D4CF-C049-A1AD-5679A441CBA9}" type="sibTrans" cxnId="{E994F474-1FF9-1D49-8FAF-69F71889BD89}">
      <dgm:prSet/>
      <dgm:spPr/>
      <dgm:t>
        <a:bodyPr/>
        <a:lstStyle/>
        <a:p>
          <a:endParaRPr lang="en-US"/>
        </a:p>
      </dgm:t>
    </dgm:pt>
    <dgm:pt modelId="{7F84FEBD-408B-AE49-9F1D-ED4875853D37}">
      <dgm:prSet phldrT="[Text]"/>
      <dgm:spPr/>
      <dgm:t>
        <a:bodyPr/>
        <a:lstStyle/>
        <a:p>
          <a:r>
            <a:rPr lang="en-US" dirty="0" smtClean="0"/>
            <a:t>Conclusion</a:t>
          </a:r>
          <a:endParaRPr lang="en-US" dirty="0"/>
        </a:p>
      </dgm:t>
    </dgm:pt>
    <dgm:pt modelId="{D79A1913-C1FF-FE4D-A3A7-13D416692E37}" type="parTrans" cxnId="{EE62EDB5-A5FE-4A4B-84C1-73B0B575E0EB}">
      <dgm:prSet/>
      <dgm:spPr/>
      <dgm:t>
        <a:bodyPr/>
        <a:lstStyle/>
        <a:p>
          <a:endParaRPr lang="en-US"/>
        </a:p>
      </dgm:t>
    </dgm:pt>
    <dgm:pt modelId="{7853F7A4-37C3-CE4B-81AF-70FF7F813332}" type="sibTrans" cxnId="{EE62EDB5-A5FE-4A4B-84C1-73B0B575E0EB}">
      <dgm:prSet/>
      <dgm:spPr/>
      <dgm:t>
        <a:bodyPr/>
        <a:lstStyle/>
        <a:p>
          <a:endParaRPr lang="en-US"/>
        </a:p>
      </dgm:t>
    </dgm:pt>
    <dgm:pt modelId="{3A2545A0-352F-C141-BD55-20E4D5B7CBEA}" type="pres">
      <dgm:prSet presAssocID="{33092E81-977D-E442-A733-AB7D73B73833}" presName="linearFlow" presStyleCnt="0">
        <dgm:presLayoutVars>
          <dgm:dir/>
          <dgm:animLvl val="lvl"/>
          <dgm:resizeHandles val="exact"/>
        </dgm:presLayoutVars>
      </dgm:prSet>
      <dgm:spPr/>
      <dgm:t>
        <a:bodyPr/>
        <a:lstStyle/>
        <a:p>
          <a:endParaRPr lang="en-US"/>
        </a:p>
      </dgm:t>
    </dgm:pt>
    <dgm:pt modelId="{3D6EB9EA-0F58-414A-931A-4DA3181D37DB}" type="pres">
      <dgm:prSet presAssocID="{C693098E-972A-374E-A1AF-F472970EDB4D}" presName="composite" presStyleCnt="0"/>
      <dgm:spPr/>
    </dgm:pt>
    <dgm:pt modelId="{EDD5D16F-EAEB-A64F-9E5E-751F893277B4}" type="pres">
      <dgm:prSet presAssocID="{C693098E-972A-374E-A1AF-F472970EDB4D}" presName="parentText" presStyleLbl="alignNode1" presStyleIdx="0" presStyleCnt="8">
        <dgm:presLayoutVars>
          <dgm:chMax val="1"/>
          <dgm:bulletEnabled val="1"/>
        </dgm:presLayoutVars>
      </dgm:prSet>
      <dgm:spPr/>
      <dgm:t>
        <a:bodyPr/>
        <a:lstStyle/>
        <a:p>
          <a:endParaRPr lang="en-US"/>
        </a:p>
      </dgm:t>
    </dgm:pt>
    <dgm:pt modelId="{648839DA-5EE0-FD4A-A8F7-757B73442FFC}" type="pres">
      <dgm:prSet presAssocID="{C693098E-972A-374E-A1AF-F472970EDB4D}" presName="descendantText" presStyleLbl="alignAcc1" presStyleIdx="0" presStyleCnt="8">
        <dgm:presLayoutVars>
          <dgm:bulletEnabled val="1"/>
        </dgm:presLayoutVars>
      </dgm:prSet>
      <dgm:spPr/>
      <dgm:t>
        <a:bodyPr/>
        <a:lstStyle/>
        <a:p>
          <a:endParaRPr lang="en-US"/>
        </a:p>
      </dgm:t>
    </dgm:pt>
    <dgm:pt modelId="{37954621-D2A5-564A-BDA7-BC93B55D7C21}" type="pres">
      <dgm:prSet presAssocID="{3E3074BC-D25D-664E-9545-07CEF8322809}" presName="sp" presStyleCnt="0"/>
      <dgm:spPr/>
    </dgm:pt>
    <dgm:pt modelId="{B224F2F7-87BD-8A46-917B-1F2A8134A853}" type="pres">
      <dgm:prSet presAssocID="{7DE8B508-4E16-9841-949C-A4B898523A33}" presName="composite" presStyleCnt="0"/>
      <dgm:spPr/>
    </dgm:pt>
    <dgm:pt modelId="{68A08B1B-7C61-4B4D-AB9A-36B2E8D05BF0}" type="pres">
      <dgm:prSet presAssocID="{7DE8B508-4E16-9841-949C-A4B898523A33}" presName="parentText" presStyleLbl="alignNode1" presStyleIdx="1" presStyleCnt="8">
        <dgm:presLayoutVars>
          <dgm:chMax val="1"/>
          <dgm:bulletEnabled val="1"/>
        </dgm:presLayoutVars>
      </dgm:prSet>
      <dgm:spPr/>
      <dgm:t>
        <a:bodyPr/>
        <a:lstStyle/>
        <a:p>
          <a:endParaRPr lang="en-US"/>
        </a:p>
      </dgm:t>
    </dgm:pt>
    <dgm:pt modelId="{AAA6ECE1-129E-744E-A6ED-6161F00A1157}" type="pres">
      <dgm:prSet presAssocID="{7DE8B508-4E16-9841-949C-A4B898523A33}" presName="descendantText" presStyleLbl="alignAcc1" presStyleIdx="1" presStyleCnt="8">
        <dgm:presLayoutVars>
          <dgm:bulletEnabled val="1"/>
        </dgm:presLayoutVars>
      </dgm:prSet>
      <dgm:spPr/>
      <dgm:t>
        <a:bodyPr/>
        <a:lstStyle/>
        <a:p>
          <a:endParaRPr lang="en-US"/>
        </a:p>
      </dgm:t>
    </dgm:pt>
    <dgm:pt modelId="{AF5D5967-D302-BB4B-AE10-5CD5C38DB550}" type="pres">
      <dgm:prSet presAssocID="{9158858C-66A2-BC46-9A1D-E33903E6D4A4}" presName="sp" presStyleCnt="0"/>
      <dgm:spPr/>
    </dgm:pt>
    <dgm:pt modelId="{11AB3614-4D1A-5146-9D6B-6D7F76454781}" type="pres">
      <dgm:prSet presAssocID="{94F9B03F-1E29-CB42-A007-6CDBC452D36A}" presName="composite" presStyleCnt="0"/>
      <dgm:spPr/>
    </dgm:pt>
    <dgm:pt modelId="{C0272D76-DE40-7148-AD3A-0422AF6D539B}" type="pres">
      <dgm:prSet presAssocID="{94F9B03F-1E29-CB42-A007-6CDBC452D36A}" presName="parentText" presStyleLbl="alignNode1" presStyleIdx="2" presStyleCnt="8">
        <dgm:presLayoutVars>
          <dgm:chMax val="1"/>
          <dgm:bulletEnabled val="1"/>
        </dgm:presLayoutVars>
      </dgm:prSet>
      <dgm:spPr/>
      <dgm:t>
        <a:bodyPr/>
        <a:lstStyle/>
        <a:p>
          <a:endParaRPr lang="en-US"/>
        </a:p>
      </dgm:t>
    </dgm:pt>
    <dgm:pt modelId="{5D32D9EF-0231-EB4F-96C0-61FC650217A3}" type="pres">
      <dgm:prSet presAssocID="{94F9B03F-1E29-CB42-A007-6CDBC452D36A}" presName="descendantText" presStyleLbl="alignAcc1" presStyleIdx="2" presStyleCnt="8">
        <dgm:presLayoutVars>
          <dgm:bulletEnabled val="1"/>
        </dgm:presLayoutVars>
      </dgm:prSet>
      <dgm:spPr/>
      <dgm:t>
        <a:bodyPr/>
        <a:lstStyle/>
        <a:p>
          <a:endParaRPr lang="en-US"/>
        </a:p>
      </dgm:t>
    </dgm:pt>
    <dgm:pt modelId="{3344BB85-25C2-E84E-9386-417F831657F1}" type="pres">
      <dgm:prSet presAssocID="{7A40AA66-4D77-024D-A06B-E76D9576A249}" presName="sp" presStyleCnt="0"/>
      <dgm:spPr/>
    </dgm:pt>
    <dgm:pt modelId="{3EA2AFC2-0961-A241-B993-3057DCEDAD9A}" type="pres">
      <dgm:prSet presAssocID="{ED839DB6-0CDF-8D40-B523-3E5C8D0F7D94}" presName="composite" presStyleCnt="0"/>
      <dgm:spPr/>
    </dgm:pt>
    <dgm:pt modelId="{6CA7A2FA-B26E-0740-AB12-E4ADEB68AB79}" type="pres">
      <dgm:prSet presAssocID="{ED839DB6-0CDF-8D40-B523-3E5C8D0F7D94}" presName="parentText" presStyleLbl="alignNode1" presStyleIdx="3" presStyleCnt="8">
        <dgm:presLayoutVars>
          <dgm:chMax val="1"/>
          <dgm:bulletEnabled val="1"/>
        </dgm:presLayoutVars>
      </dgm:prSet>
      <dgm:spPr/>
      <dgm:t>
        <a:bodyPr/>
        <a:lstStyle/>
        <a:p>
          <a:endParaRPr lang="en-US"/>
        </a:p>
      </dgm:t>
    </dgm:pt>
    <dgm:pt modelId="{8ABCC5B0-3280-9B49-9572-791301829A33}" type="pres">
      <dgm:prSet presAssocID="{ED839DB6-0CDF-8D40-B523-3E5C8D0F7D94}" presName="descendantText" presStyleLbl="alignAcc1" presStyleIdx="3" presStyleCnt="8">
        <dgm:presLayoutVars>
          <dgm:bulletEnabled val="1"/>
        </dgm:presLayoutVars>
      </dgm:prSet>
      <dgm:spPr/>
      <dgm:t>
        <a:bodyPr/>
        <a:lstStyle/>
        <a:p>
          <a:endParaRPr lang="en-US"/>
        </a:p>
      </dgm:t>
    </dgm:pt>
    <dgm:pt modelId="{776162E7-FC3A-8044-B79E-F57A1460CA0F}" type="pres">
      <dgm:prSet presAssocID="{2068E5D3-A3E7-1941-BD53-8E958F974506}" presName="sp" presStyleCnt="0"/>
      <dgm:spPr/>
    </dgm:pt>
    <dgm:pt modelId="{212D847A-B6AE-FC40-BD7A-0738124D73F0}" type="pres">
      <dgm:prSet presAssocID="{506F3557-AD28-C74D-B843-1EB5E75DCE22}" presName="composite" presStyleCnt="0"/>
      <dgm:spPr/>
    </dgm:pt>
    <dgm:pt modelId="{96BBF7C4-82F9-F44D-B48B-70815CC631F6}" type="pres">
      <dgm:prSet presAssocID="{506F3557-AD28-C74D-B843-1EB5E75DCE22}" presName="parentText" presStyleLbl="alignNode1" presStyleIdx="4" presStyleCnt="8">
        <dgm:presLayoutVars>
          <dgm:chMax val="1"/>
          <dgm:bulletEnabled val="1"/>
        </dgm:presLayoutVars>
      </dgm:prSet>
      <dgm:spPr/>
      <dgm:t>
        <a:bodyPr/>
        <a:lstStyle/>
        <a:p>
          <a:endParaRPr lang="en-US"/>
        </a:p>
      </dgm:t>
    </dgm:pt>
    <dgm:pt modelId="{53E081EB-D42A-FE46-B020-4EA8561B5A1C}" type="pres">
      <dgm:prSet presAssocID="{506F3557-AD28-C74D-B843-1EB5E75DCE22}" presName="descendantText" presStyleLbl="alignAcc1" presStyleIdx="4" presStyleCnt="8">
        <dgm:presLayoutVars>
          <dgm:bulletEnabled val="1"/>
        </dgm:presLayoutVars>
      </dgm:prSet>
      <dgm:spPr/>
      <dgm:t>
        <a:bodyPr/>
        <a:lstStyle/>
        <a:p>
          <a:endParaRPr lang="en-US"/>
        </a:p>
      </dgm:t>
    </dgm:pt>
    <dgm:pt modelId="{9BB635C7-2B75-E549-925C-6ACFD41F4611}" type="pres">
      <dgm:prSet presAssocID="{2CC73AF9-50FD-8E44-B596-3B4E270A89AA}" presName="sp" presStyleCnt="0"/>
      <dgm:spPr/>
    </dgm:pt>
    <dgm:pt modelId="{F47F86A4-1228-F640-A25A-BAA4D69F28F1}" type="pres">
      <dgm:prSet presAssocID="{264ADB32-3C10-F245-AE68-755022B823C8}" presName="composite" presStyleCnt="0"/>
      <dgm:spPr/>
    </dgm:pt>
    <dgm:pt modelId="{AC953FD9-E02D-D140-9F3D-769BCF063F70}" type="pres">
      <dgm:prSet presAssocID="{264ADB32-3C10-F245-AE68-755022B823C8}" presName="parentText" presStyleLbl="alignNode1" presStyleIdx="5" presStyleCnt="8">
        <dgm:presLayoutVars>
          <dgm:chMax val="1"/>
          <dgm:bulletEnabled val="1"/>
        </dgm:presLayoutVars>
      </dgm:prSet>
      <dgm:spPr/>
      <dgm:t>
        <a:bodyPr/>
        <a:lstStyle/>
        <a:p>
          <a:endParaRPr lang="en-US"/>
        </a:p>
      </dgm:t>
    </dgm:pt>
    <dgm:pt modelId="{621AC1C8-4723-8E45-B1D6-797E19E42CCE}" type="pres">
      <dgm:prSet presAssocID="{264ADB32-3C10-F245-AE68-755022B823C8}" presName="descendantText" presStyleLbl="alignAcc1" presStyleIdx="5" presStyleCnt="8">
        <dgm:presLayoutVars>
          <dgm:bulletEnabled val="1"/>
        </dgm:presLayoutVars>
      </dgm:prSet>
      <dgm:spPr/>
      <dgm:t>
        <a:bodyPr/>
        <a:lstStyle/>
        <a:p>
          <a:endParaRPr lang="en-US"/>
        </a:p>
      </dgm:t>
    </dgm:pt>
    <dgm:pt modelId="{2A0936E3-42B2-A94C-9468-027FB00320FA}" type="pres">
      <dgm:prSet presAssocID="{09D31FE5-5E01-8549-96BB-223B8443D869}" presName="sp" presStyleCnt="0"/>
      <dgm:spPr/>
    </dgm:pt>
    <dgm:pt modelId="{40F2A6FA-949D-6742-B678-D617C1DA37ED}" type="pres">
      <dgm:prSet presAssocID="{1977B106-D47C-B649-ACEA-900818AF7454}" presName="composite" presStyleCnt="0"/>
      <dgm:spPr/>
    </dgm:pt>
    <dgm:pt modelId="{EA2776E1-C0CD-9644-9756-26826D23B900}" type="pres">
      <dgm:prSet presAssocID="{1977B106-D47C-B649-ACEA-900818AF7454}" presName="parentText" presStyleLbl="alignNode1" presStyleIdx="6" presStyleCnt="8">
        <dgm:presLayoutVars>
          <dgm:chMax val="1"/>
          <dgm:bulletEnabled val="1"/>
        </dgm:presLayoutVars>
      </dgm:prSet>
      <dgm:spPr/>
      <dgm:t>
        <a:bodyPr/>
        <a:lstStyle/>
        <a:p>
          <a:endParaRPr lang="en-US"/>
        </a:p>
      </dgm:t>
    </dgm:pt>
    <dgm:pt modelId="{3270E8EA-0773-1B44-B9AA-7401FCCFC278}" type="pres">
      <dgm:prSet presAssocID="{1977B106-D47C-B649-ACEA-900818AF7454}" presName="descendantText" presStyleLbl="alignAcc1" presStyleIdx="6" presStyleCnt="8">
        <dgm:presLayoutVars>
          <dgm:bulletEnabled val="1"/>
        </dgm:presLayoutVars>
      </dgm:prSet>
      <dgm:spPr/>
      <dgm:t>
        <a:bodyPr/>
        <a:lstStyle/>
        <a:p>
          <a:endParaRPr lang="en-US"/>
        </a:p>
      </dgm:t>
    </dgm:pt>
    <dgm:pt modelId="{FB623779-3A8B-D040-BB87-4662B0F34A37}" type="pres">
      <dgm:prSet presAssocID="{13236E21-8425-B644-88BF-6EB0D48F08DB}" presName="sp" presStyleCnt="0"/>
      <dgm:spPr/>
    </dgm:pt>
    <dgm:pt modelId="{16AC80B5-26C1-5A4C-9E61-F4746FA8C26D}" type="pres">
      <dgm:prSet presAssocID="{0835C275-A7DF-A14F-9775-0C6A0DBB5781}" presName="composite" presStyleCnt="0"/>
      <dgm:spPr/>
    </dgm:pt>
    <dgm:pt modelId="{41AE80E1-C095-C745-B0C4-6A72945E06CD}" type="pres">
      <dgm:prSet presAssocID="{0835C275-A7DF-A14F-9775-0C6A0DBB5781}" presName="parentText" presStyleLbl="alignNode1" presStyleIdx="7" presStyleCnt="8">
        <dgm:presLayoutVars>
          <dgm:chMax val="1"/>
          <dgm:bulletEnabled val="1"/>
        </dgm:presLayoutVars>
      </dgm:prSet>
      <dgm:spPr/>
      <dgm:t>
        <a:bodyPr/>
        <a:lstStyle/>
        <a:p>
          <a:endParaRPr lang="en-US"/>
        </a:p>
      </dgm:t>
    </dgm:pt>
    <dgm:pt modelId="{550DDDDC-6525-144B-854A-79ADB9DEF681}" type="pres">
      <dgm:prSet presAssocID="{0835C275-A7DF-A14F-9775-0C6A0DBB5781}" presName="descendantText" presStyleLbl="alignAcc1" presStyleIdx="7" presStyleCnt="8">
        <dgm:presLayoutVars>
          <dgm:bulletEnabled val="1"/>
        </dgm:presLayoutVars>
      </dgm:prSet>
      <dgm:spPr/>
      <dgm:t>
        <a:bodyPr/>
        <a:lstStyle/>
        <a:p>
          <a:endParaRPr lang="en-US"/>
        </a:p>
      </dgm:t>
    </dgm:pt>
  </dgm:ptLst>
  <dgm:cxnLst>
    <dgm:cxn modelId="{F886CEDB-DB9A-D04A-BADF-567F2227C9B1}" type="presOf" srcId="{7DE8B508-4E16-9841-949C-A4B898523A33}" destId="{68A08B1B-7C61-4B4D-AB9A-36B2E8D05BF0}" srcOrd="0" destOrd="0" presId="urn:microsoft.com/office/officeart/2005/8/layout/chevron2"/>
    <dgm:cxn modelId="{DE33AF88-4DFC-8E4C-B2FE-4A3A55757B53}" srcId="{33092E81-977D-E442-A733-AB7D73B73833}" destId="{264ADB32-3C10-F245-AE68-755022B823C8}" srcOrd="5" destOrd="0" parTransId="{29CE973D-2807-E34D-B079-04659B5A58FB}" sibTransId="{09D31FE5-5E01-8549-96BB-223B8443D869}"/>
    <dgm:cxn modelId="{0764837E-198D-244C-AD37-3393E4B013D5}" srcId="{33092E81-977D-E442-A733-AB7D73B73833}" destId="{7DE8B508-4E16-9841-949C-A4B898523A33}" srcOrd="1" destOrd="0" parTransId="{7D3672E0-3AF3-DE4F-8780-C97023DDEA39}" sibTransId="{9158858C-66A2-BC46-9A1D-E33903E6D4A4}"/>
    <dgm:cxn modelId="{389BEBA1-20AA-6A43-9D4C-14FE8F33CBDC}" type="presOf" srcId="{33092E81-977D-E442-A733-AB7D73B73833}" destId="{3A2545A0-352F-C141-BD55-20E4D5B7CBEA}" srcOrd="0" destOrd="0" presId="urn:microsoft.com/office/officeart/2005/8/layout/chevron2"/>
    <dgm:cxn modelId="{721718B4-96BA-064A-AF35-A7C5409FF2A7}" type="presOf" srcId="{506F3557-AD28-C74D-B843-1EB5E75DCE22}" destId="{96BBF7C4-82F9-F44D-B48B-70815CC631F6}" srcOrd="0" destOrd="0" presId="urn:microsoft.com/office/officeart/2005/8/layout/chevron2"/>
    <dgm:cxn modelId="{313AB8AC-D81E-FF4F-A6BA-5BA6F44C0B7E}" type="presOf" srcId="{0835C275-A7DF-A14F-9775-0C6A0DBB5781}" destId="{41AE80E1-C095-C745-B0C4-6A72945E06CD}" srcOrd="0" destOrd="0" presId="urn:microsoft.com/office/officeart/2005/8/layout/chevron2"/>
    <dgm:cxn modelId="{B00AB2E2-D894-E943-83CE-ECFFE9A00E41}" srcId="{ED839DB6-0CDF-8D40-B523-3E5C8D0F7D94}" destId="{B1469EC8-AB48-4243-9D1A-7635D26AF84D}" srcOrd="0" destOrd="0" parTransId="{99EF7E70-3B6D-B748-BC92-23FA47F4A773}" sibTransId="{20C7C568-5BEC-6D40-B4EF-C1F6FCBA84BC}"/>
    <dgm:cxn modelId="{EE62EDB5-A5FE-4A4B-84C1-73B0B575E0EB}" srcId="{0835C275-A7DF-A14F-9775-0C6A0DBB5781}" destId="{7F84FEBD-408B-AE49-9F1D-ED4875853D37}" srcOrd="0" destOrd="0" parTransId="{D79A1913-C1FF-FE4D-A3A7-13D416692E37}" sibTransId="{7853F7A4-37C3-CE4B-81AF-70FF7F813332}"/>
    <dgm:cxn modelId="{44A258DE-FEE0-3F4A-BF53-E11CA1298D80}" srcId="{33092E81-977D-E442-A733-AB7D73B73833}" destId="{506F3557-AD28-C74D-B843-1EB5E75DCE22}" srcOrd="4" destOrd="0" parTransId="{8E6E58D3-2B1E-FB4A-98C1-624486F2119A}" sibTransId="{2CC73AF9-50FD-8E44-B596-3B4E270A89AA}"/>
    <dgm:cxn modelId="{BE96D6FA-4264-914D-8921-0F37C47CA8A1}" type="presOf" srcId="{E44102BF-C980-584C-92B9-2B0757847EFD}" destId="{AAA6ECE1-129E-744E-A6ED-6161F00A1157}" srcOrd="0" destOrd="0" presId="urn:microsoft.com/office/officeart/2005/8/layout/chevron2"/>
    <dgm:cxn modelId="{7F646D53-B8AF-3248-93A6-413A50A04155}" srcId="{506F3557-AD28-C74D-B843-1EB5E75DCE22}" destId="{8DE3A1AE-4978-8046-A016-4AB85B7BCDD4}" srcOrd="0" destOrd="0" parTransId="{0564314A-C453-5146-A6E8-A3B4FD668222}" sibTransId="{7621C830-D3A2-834D-B616-23CDFBB40217}"/>
    <dgm:cxn modelId="{246B6C1E-2FA1-5B45-82A0-1B749A439D14}" type="presOf" srcId="{BC876D77-60AA-FA4D-9CB8-2C1D918929E4}" destId="{648839DA-5EE0-FD4A-A8F7-757B73442FFC}" srcOrd="0" destOrd="0" presId="urn:microsoft.com/office/officeart/2005/8/layout/chevron2"/>
    <dgm:cxn modelId="{766FDECA-6282-9F41-8BF9-4CC9771D072D}" type="presOf" srcId="{0BC66B92-A974-D345-A443-405EF090EDEB}" destId="{621AC1C8-4723-8E45-B1D6-797E19E42CCE}" srcOrd="0" destOrd="0" presId="urn:microsoft.com/office/officeart/2005/8/layout/chevron2"/>
    <dgm:cxn modelId="{FAB4AD25-E160-2F4F-BD52-A06281FA78C6}" type="presOf" srcId="{ED839DB6-0CDF-8D40-B523-3E5C8D0F7D94}" destId="{6CA7A2FA-B26E-0740-AB12-E4ADEB68AB79}" srcOrd="0" destOrd="0" presId="urn:microsoft.com/office/officeart/2005/8/layout/chevron2"/>
    <dgm:cxn modelId="{A7F03885-0CE0-E046-932E-974E3326459D}" srcId="{C693098E-972A-374E-A1AF-F472970EDB4D}" destId="{BC876D77-60AA-FA4D-9CB8-2C1D918929E4}" srcOrd="0" destOrd="0" parTransId="{A8662A8B-19F1-194C-A964-16721F6DB396}" sibTransId="{E3791C8E-047B-2D49-B298-97FBBF4CE44D}"/>
    <dgm:cxn modelId="{B806E433-F74E-1B49-AABA-7D322FBD0C1E}" srcId="{33092E81-977D-E442-A733-AB7D73B73833}" destId="{94F9B03F-1E29-CB42-A007-6CDBC452D36A}" srcOrd="2" destOrd="0" parTransId="{F88F9329-E330-1041-862E-673B41DC46A8}" sibTransId="{7A40AA66-4D77-024D-A06B-E76D9576A249}"/>
    <dgm:cxn modelId="{5D31DACF-1263-BD4B-A1DC-0D2FF13F862E}" srcId="{94F9B03F-1E29-CB42-A007-6CDBC452D36A}" destId="{DFA5033F-7D36-EE40-B7C8-88A3EC7C83D6}" srcOrd="0" destOrd="0" parTransId="{331B7DCD-37A2-EE4E-8147-10F1D56C4AED}" sibTransId="{94E98B6B-D483-7146-AA7B-28CD77FD8996}"/>
    <dgm:cxn modelId="{78CC4354-D72B-C944-902D-8CF49286E97D}" type="presOf" srcId="{C693098E-972A-374E-A1AF-F472970EDB4D}" destId="{EDD5D16F-EAEB-A64F-9E5E-751F893277B4}" srcOrd="0" destOrd="0" presId="urn:microsoft.com/office/officeart/2005/8/layout/chevron2"/>
    <dgm:cxn modelId="{C0C416BA-1F94-9347-B7E2-35E5AAB094C4}" type="presOf" srcId="{264ADB32-3C10-F245-AE68-755022B823C8}" destId="{AC953FD9-E02D-D140-9F3D-769BCF063F70}" srcOrd="0" destOrd="0" presId="urn:microsoft.com/office/officeart/2005/8/layout/chevron2"/>
    <dgm:cxn modelId="{B37B177D-3D37-3040-A383-A4E1250A42BD}" type="presOf" srcId="{B1469EC8-AB48-4243-9D1A-7635D26AF84D}" destId="{8ABCC5B0-3280-9B49-9572-791301829A33}" srcOrd="0" destOrd="0" presId="urn:microsoft.com/office/officeart/2005/8/layout/chevron2"/>
    <dgm:cxn modelId="{E994F474-1FF9-1D49-8FAF-69F71889BD89}" srcId="{33092E81-977D-E442-A733-AB7D73B73833}" destId="{0835C275-A7DF-A14F-9775-0C6A0DBB5781}" srcOrd="7" destOrd="0" parTransId="{01D1D7E4-31EF-8D44-8495-6EF252EFFC6E}" sibTransId="{66F5FAE4-D4CF-C049-A1AD-5679A441CBA9}"/>
    <dgm:cxn modelId="{1B1967DD-5E0B-D440-A4DC-2E476B238A76}" srcId="{1977B106-D47C-B649-ACEA-900818AF7454}" destId="{0B6BCBB3-AEC4-9A4D-8D7E-B094D977618E}" srcOrd="0" destOrd="0" parTransId="{5E92DA6D-C96F-AA48-941E-CFA6C19F2C59}" sibTransId="{3BB29726-5AB0-9641-A0ED-6DCCB8255A89}"/>
    <dgm:cxn modelId="{8459FC8D-FB9D-BD4C-A6C1-8F51B52113D4}" srcId="{264ADB32-3C10-F245-AE68-755022B823C8}" destId="{0BC66B92-A974-D345-A443-405EF090EDEB}" srcOrd="0" destOrd="0" parTransId="{305B4747-A9B3-C54D-999A-597FCE6928F1}" sibTransId="{7C17F3A3-0E78-E849-B0B7-4DF4A5A8F87F}"/>
    <dgm:cxn modelId="{B6282066-7B94-4845-B6B8-24F85D82AACE}" type="presOf" srcId="{7F84FEBD-408B-AE49-9F1D-ED4875853D37}" destId="{550DDDDC-6525-144B-854A-79ADB9DEF681}" srcOrd="0" destOrd="0" presId="urn:microsoft.com/office/officeart/2005/8/layout/chevron2"/>
    <dgm:cxn modelId="{312C2121-2836-D64D-A809-1F2FB0A927FE}" type="presOf" srcId="{DFA5033F-7D36-EE40-B7C8-88A3EC7C83D6}" destId="{5D32D9EF-0231-EB4F-96C0-61FC650217A3}" srcOrd="0" destOrd="0" presId="urn:microsoft.com/office/officeart/2005/8/layout/chevron2"/>
    <dgm:cxn modelId="{EA7C8D00-8FE3-BA4E-BDB4-AE5F682C6FC7}" type="presOf" srcId="{0B6BCBB3-AEC4-9A4D-8D7E-B094D977618E}" destId="{3270E8EA-0773-1B44-B9AA-7401FCCFC278}" srcOrd="0" destOrd="0" presId="urn:microsoft.com/office/officeart/2005/8/layout/chevron2"/>
    <dgm:cxn modelId="{51A49D17-D5D0-334F-9765-4893BEDE86A5}" type="presOf" srcId="{8DE3A1AE-4978-8046-A016-4AB85B7BCDD4}" destId="{53E081EB-D42A-FE46-B020-4EA8561B5A1C}" srcOrd="0" destOrd="0" presId="urn:microsoft.com/office/officeart/2005/8/layout/chevron2"/>
    <dgm:cxn modelId="{07DDC018-1B1C-FC4E-A880-566C7BFA2577}" srcId="{7DE8B508-4E16-9841-949C-A4B898523A33}" destId="{E44102BF-C980-584C-92B9-2B0757847EFD}" srcOrd="0" destOrd="0" parTransId="{29182397-9391-564E-B167-957F6FFA0F2B}" sibTransId="{4486960B-8B9B-9E44-B3AA-F9087DF11321}"/>
    <dgm:cxn modelId="{1E2AE51A-BA17-4D48-9023-F7F291DE4EB5}" srcId="{33092E81-977D-E442-A733-AB7D73B73833}" destId="{C693098E-972A-374E-A1AF-F472970EDB4D}" srcOrd="0" destOrd="0" parTransId="{E045C98E-766F-A64C-A337-1BDB9EEF258A}" sibTransId="{3E3074BC-D25D-664E-9545-07CEF8322809}"/>
    <dgm:cxn modelId="{807D5D00-F23F-D444-9F0B-B6BC00DD7C87}" srcId="{33092E81-977D-E442-A733-AB7D73B73833}" destId="{ED839DB6-0CDF-8D40-B523-3E5C8D0F7D94}" srcOrd="3" destOrd="0" parTransId="{FCCF6D13-234C-1645-A8B7-5F6E91FECE81}" sibTransId="{2068E5D3-A3E7-1941-BD53-8E958F974506}"/>
    <dgm:cxn modelId="{DAC064B6-969A-8548-ACF6-7086C3E14E7D}" type="presOf" srcId="{94F9B03F-1E29-CB42-A007-6CDBC452D36A}" destId="{C0272D76-DE40-7148-AD3A-0422AF6D539B}" srcOrd="0" destOrd="0" presId="urn:microsoft.com/office/officeart/2005/8/layout/chevron2"/>
    <dgm:cxn modelId="{D8B9940A-3BD1-744D-959B-F892A506A1F9}" srcId="{33092E81-977D-E442-A733-AB7D73B73833}" destId="{1977B106-D47C-B649-ACEA-900818AF7454}" srcOrd="6" destOrd="0" parTransId="{9CE45EB2-D75A-9143-98FE-1E873BFACD88}" sibTransId="{13236E21-8425-B644-88BF-6EB0D48F08DB}"/>
    <dgm:cxn modelId="{ABE34B5D-702A-AD4D-B4AE-F39D34135EC4}" type="presOf" srcId="{1977B106-D47C-B649-ACEA-900818AF7454}" destId="{EA2776E1-C0CD-9644-9756-26826D23B900}" srcOrd="0" destOrd="0" presId="urn:microsoft.com/office/officeart/2005/8/layout/chevron2"/>
    <dgm:cxn modelId="{BDE559A1-DD1B-A949-BDE4-0E0BC783BF05}" type="presParOf" srcId="{3A2545A0-352F-C141-BD55-20E4D5B7CBEA}" destId="{3D6EB9EA-0F58-414A-931A-4DA3181D37DB}" srcOrd="0" destOrd="0" presId="urn:microsoft.com/office/officeart/2005/8/layout/chevron2"/>
    <dgm:cxn modelId="{7FB27F4A-D800-9F40-AC25-A11DC2B9F667}" type="presParOf" srcId="{3D6EB9EA-0F58-414A-931A-4DA3181D37DB}" destId="{EDD5D16F-EAEB-A64F-9E5E-751F893277B4}" srcOrd="0" destOrd="0" presId="urn:microsoft.com/office/officeart/2005/8/layout/chevron2"/>
    <dgm:cxn modelId="{D155F710-46B2-DF49-B33E-5420AC695A4D}" type="presParOf" srcId="{3D6EB9EA-0F58-414A-931A-4DA3181D37DB}" destId="{648839DA-5EE0-FD4A-A8F7-757B73442FFC}" srcOrd="1" destOrd="0" presId="urn:microsoft.com/office/officeart/2005/8/layout/chevron2"/>
    <dgm:cxn modelId="{ABB09E7B-5B0E-6F48-95FF-23AA72E2D01D}" type="presParOf" srcId="{3A2545A0-352F-C141-BD55-20E4D5B7CBEA}" destId="{37954621-D2A5-564A-BDA7-BC93B55D7C21}" srcOrd="1" destOrd="0" presId="urn:microsoft.com/office/officeart/2005/8/layout/chevron2"/>
    <dgm:cxn modelId="{3C27B25F-8D1C-A542-BABC-1DA755FBF76D}" type="presParOf" srcId="{3A2545A0-352F-C141-BD55-20E4D5B7CBEA}" destId="{B224F2F7-87BD-8A46-917B-1F2A8134A853}" srcOrd="2" destOrd="0" presId="urn:microsoft.com/office/officeart/2005/8/layout/chevron2"/>
    <dgm:cxn modelId="{D85B5100-3D24-F848-9A36-899E90C935A3}" type="presParOf" srcId="{B224F2F7-87BD-8A46-917B-1F2A8134A853}" destId="{68A08B1B-7C61-4B4D-AB9A-36B2E8D05BF0}" srcOrd="0" destOrd="0" presId="urn:microsoft.com/office/officeart/2005/8/layout/chevron2"/>
    <dgm:cxn modelId="{C0870F10-978A-5749-AAE2-D0851BE37337}" type="presParOf" srcId="{B224F2F7-87BD-8A46-917B-1F2A8134A853}" destId="{AAA6ECE1-129E-744E-A6ED-6161F00A1157}" srcOrd="1" destOrd="0" presId="urn:microsoft.com/office/officeart/2005/8/layout/chevron2"/>
    <dgm:cxn modelId="{CB608279-8D32-C04A-89D4-B12E659CEEAC}" type="presParOf" srcId="{3A2545A0-352F-C141-BD55-20E4D5B7CBEA}" destId="{AF5D5967-D302-BB4B-AE10-5CD5C38DB550}" srcOrd="3" destOrd="0" presId="urn:microsoft.com/office/officeart/2005/8/layout/chevron2"/>
    <dgm:cxn modelId="{0D17F0E3-0B21-5B41-A261-76120C1C4F12}" type="presParOf" srcId="{3A2545A0-352F-C141-BD55-20E4D5B7CBEA}" destId="{11AB3614-4D1A-5146-9D6B-6D7F76454781}" srcOrd="4" destOrd="0" presId="urn:microsoft.com/office/officeart/2005/8/layout/chevron2"/>
    <dgm:cxn modelId="{400F476A-DD95-C640-9B36-DC5C18293924}" type="presParOf" srcId="{11AB3614-4D1A-5146-9D6B-6D7F76454781}" destId="{C0272D76-DE40-7148-AD3A-0422AF6D539B}" srcOrd="0" destOrd="0" presId="urn:microsoft.com/office/officeart/2005/8/layout/chevron2"/>
    <dgm:cxn modelId="{F2F3EE24-0C53-644E-8912-3C8C3AD45093}" type="presParOf" srcId="{11AB3614-4D1A-5146-9D6B-6D7F76454781}" destId="{5D32D9EF-0231-EB4F-96C0-61FC650217A3}" srcOrd="1" destOrd="0" presId="urn:microsoft.com/office/officeart/2005/8/layout/chevron2"/>
    <dgm:cxn modelId="{2EEB65A3-634E-8E42-963F-219F82F956D2}" type="presParOf" srcId="{3A2545A0-352F-C141-BD55-20E4D5B7CBEA}" destId="{3344BB85-25C2-E84E-9386-417F831657F1}" srcOrd="5" destOrd="0" presId="urn:microsoft.com/office/officeart/2005/8/layout/chevron2"/>
    <dgm:cxn modelId="{A2B996F4-31FC-AD46-AB28-2A758F43E117}" type="presParOf" srcId="{3A2545A0-352F-C141-BD55-20E4D5B7CBEA}" destId="{3EA2AFC2-0961-A241-B993-3057DCEDAD9A}" srcOrd="6" destOrd="0" presId="urn:microsoft.com/office/officeart/2005/8/layout/chevron2"/>
    <dgm:cxn modelId="{6A96F95F-7232-C145-95C6-A007727F526B}" type="presParOf" srcId="{3EA2AFC2-0961-A241-B993-3057DCEDAD9A}" destId="{6CA7A2FA-B26E-0740-AB12-E4ADEB68AB79}" srcOrd="0" destOrd="0" presId="urn:microsoft.com/office/officeart/2005/8/layout/chevron2"/>
    <dgm:cxn modelId="{F7E3EB67-0BD8-EE4D-8CF4-8D602ABD9D32}" type="presParOf" srcId="{3EA2AFC2-0961-A241-B993-3057DCEDAD9A}" destId="{8ABCC5B0-3280-9B49-9572-791301829A33}" srcOrd="1" destOrd="0" presId="urn:microsoft.com/office/officeart/2005/8/layout/chevron2"/>
    <dgm:cxn modelId="{570FEF52-A71E-E646-A6D0-DE25CD84DB61}" type="presParOf" srcId="{3A2545A0-352F-C141-BD55-20E4D5B7CBEA}" destId="{776162E7-FC3A-8044-B79E-F57A1460CA0F}" srcOrd="7" destOrd="0" presId="urn:microsoft.com/office/officeart/2005/8/layout/chevron2"/>
    <dgm:cxn modelId="{E8B9A107-1759-AB45-8460-09EC035C5CEC}" type="presParOf" srcId="{3A2545A0-352F-C141-BD55-20E4D5B7CBEA}" destId="{212D847A-B6AE-FC40-BD7A-0738124D73F0}" srcOrd="8" destOrd="0" presId="urn:microsoft.com/office/officeart/2005/8/layout/chevron2"/>
    <dgm:cxn modelId="{C5878D7D-73D5-CF49-A90E-459D4B5311DA}" type="presParOf" srcId="{212D847A-B6AE-FC40-BD7A-0738124D73F0}" destId="{96BBF7C4-82F9-F44D-B48B-70815CC631F6}" srcOrd="0" destOrd="0" presId="urn:microsoft.com/office/officeart/2005/8/layout/chevron2"/>
    <dgm:cxn modelId="{5996FC9C-F397-AF46-8634-D9DDC2C38D65}" type="presParOf" srcId="{212D847A-B6AE-FC40-BD7A-0738124D73F0}" destId="{53E081EB-D42A-FE46-B020-4EA8561B5A1C}" srcOrd="1" destOrd="0" presId="urn:microsoft.com/office/officeart/2005/8/layout/chevron2"/>
    <dgm:cxn modelId="{227015D9-FBF2-7544-95E3-B2E2CDF36135}" type="presParOf" srcId="{3A2545A0-352F-C141-BD55-20E4D5B7CBEA}" destId="{9BB635C7-2B75-E549-925C-6ACFD41F4611}" srcOrd="9" destOrd="0" presId="urn:microsoft.com/office/officeart/2005/8/layout/chevron2"/>
    <dgm:cxn modelId="{F9891704-3B9F-9D4B-AB4C-24B9B2FD5366}" type="presParOf" srcId="{3A2545A0-352F-C141-BD55-20E4D5B7CBEA}" destId="{F47F86A4-1228-F640-A25A-BAA4D69F28F1}" srcOrd="10" destOrd="0" presId="urn:microsoft.com/office/officeart/2005/8/layout/chevron2"/>
    <dgm:cxn modelId="{38118AFD-B697-EC4D-9C93-24D97B388CE7}" type="presParOf" srcId="{F47F86A4-1228-F640-A25A-BAA4D69F28F1}" destId="{AC953FD9-E02D-D140-9F3D-769BCF063F70}" srcOrd="0" destOrd="0" presId="urn:microsoft.com/office/officeart/2005/8/layout/chevron2"/>
    <dgm:cxn modelId="{4EC01176-07C8-5149-AB61-638CCD2F4A34}" type="presParOf" srcId="{F47F86A4-1228-F640-A25A-BAA4D69F28F1}" destId="{621AC1C8-4723-8E45-B1D6-797E19E42CCE}" srcOrd="1" destOrd="0" presId="urn:microsoft.com/office/officeart/2005/8/layout/chevron2"/>
    <dgm:cxn modelId="{8B981BC4-6677-8045-9868-4079317188F2}" type="presParOf" srcId="{3A2545A0-352F-C141-BD55-20E4D5B7CBEA}" destId="{2A0936E3-42B2-A94C-9468-027FB00320FA}" srcOrd="11" destOrd="0" presId="urn:microsoft.com/office/officeart/2005/8/layout/chevron2"/>
    <dgm:cxn modelId="{48D72A12-45EC-254D-933C-70EC7C5C59F2}" type="presParOf" srcId="{3A2545A0-352F-C141-BD55-20E4D5B7CBEA}" destId="{40F2A6FA-949D-6742-B678-D617C1DA37ED}" srcOrd="12" destOrd="0" presId="urn:microsoft.com/office/officeart/2005/8/layout/chevron2"/>
    <dgm:cxn modelId="{C3E5038E-D9FF-E64E-A8F9-F961E0E1C1E6}" type="presParOf" srcId="{40F2A6FA-949D-6742-B678-D617C1DA37ED}" destId="{EA2776E1-C0CD-9644-9756-26826D23B900}" srcOrd="0" destOrd="0" presId="urn:microsoft.com/office/officeart/2005/8/layout/chevron2"/>
    <dgm:cxn modelId="{8693C74B-DFA1-FD46-BEE1-72388808E44E}" type="presParOf" srcId="{40F2A6FA-949D-6742-B678-D617C1DA37ED}" destId="{3270E8EA-0773-1B44-B9AA-7401FCCFC278}" srcOrd="1" destOrd="0" presId="urn:microsoft.com/office/officeart/2005/8/layout/chevron2"/>
    <dgm:cxn modelId="{6CF39004-A725-5945-8B99-636306279D16}" type="presParOf" srcId="{3A2545A0-352F-C141-BD55-20E4D5B7CBEA}" destId="{FB623779-3A8B-D040-BB87-4662B0F34A37}" srcOrd="13" destOrd="0" presId="urn:microsoft.com/office/officeart/2005/8/layout/chevron2"/>
    <dgm:cxn modelId="{39B135BA-FA69-BB49-B306-2167E5330C6F}" type="presParOf" srcId="{3A2545A0-352F-C141-BD55-20E4D5B7CBEA}" destId="{16AC80B5-26C1-5A4C-9E61-F4746FA8C26D}" srcOrd="14" destOrd="0" presId="urn:microsoft.com/office/officeart/2005/8/layout/chevron2"/>
    <dgm:cxn modelId="{FB05555B-D06E-8543-8C25-12049E78B922}" type="presParOf" srcId="{16AC80B5-26C1-5A4C-9E61-F4746FA8C26D}" destId="{41AE80E1-C095-C745-B0C4-6A72945E06CD}" srcOrd="0" destOrd="0" presId="urn:microsoft.com/office/officeart/2005/8/layout/chevron2"/>
    <dgm:cxn modelId="{2B4EA3DD-8125-404B-BCBB-F05BA346470E}" type="presParOf" srcId="{16AC80B5-26C1-5A4C-9E61-F4746FA8C26D}" destId="{550DDDDC-6525-144B-854A-79ADB9DEF68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7E47FA-6BCA-084D-9807-2CE5B87FF987}"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7824E597-15C3-0F49-9ACF-5591B68A3085}">
      <dgm:prSet phldrT="[Text]"/>
      <dgm:spPr/>
      <dgm:t>
        <a:bodyPr/>
        <a:lstStyle/>
        <a:p>
          <a:r>
            <a:rPr lang="en-US" dirty="0" smtClean="0"/>
            <a:t>1</a:t>
          </a:r>
          <a:endParaRPr lang="en-US" dirty="0"/>
        </a:p>
      </dgm:t>
    </dgm:pt>
    <dgm:pt modelId="{6C0F0873-D16B-044B-9970-5968B20CC683}" type="parTrans" cxnId="{79FAFBC8-FF3E-F94B-AEC7-40A1CF9F13D7}">
      <dgm:prSet/>
      <dgm:spPr/>
      <dgm:t>
        <a:bodyPr/>
        <a:lstStyle/>
        <a:p>
          <a:endParaRPr lang="en-US"/>
        </a:p>
      </dgm:t>
    </dgm:pt>
    <dgm:pt modelId="{32E7CE4B-BA81-2641-AB9B-3F60C6BD5C77}" type="sibTrans" cxnId="{79FAFBC8-FF3E-F94B-AEC7-40A1CF9F13D7}">
      <dgm:prSet/>
      <dgm:spPr/>
      <dgm:t>
        <a:bodyPr/>
        <a:lstStyle/>
        <a:p>
          <a:endParaRPr lang="en-US"/>
        </a:p>
      </dgm:t>
    </dgm:pt>
    <dgm:pt modelId="{63F8C649-72CF-524B-8D7A-EC42104F3D8C}">
      <dgm:prSet phldrT="[Text]"/>
      <dgm:spPr/>
      <dgm:t>
        <a:bodyPr/>
        <a:lstStyle/>
        <a:p>
          <a:r>
            <a:rPr lang="en-US" dirty="0" err="1" smtClean="0"/>
            <a:t>Hyperledger</a:t>
          </a:r>
          <a:r>
            <a:rPr lang="en-US" dirty="0" smtClean="0"/>
            <a:t> Composer Concepts</a:t>
          </a:r>
          <a:endParaRPr lang="en-US" dirty="0"/>
        </a:p>
      </dgm:t>
    </dgm:pt>
    <dgm:pt modelId="{D5248176-B443-A24B-A58E-3A2FFE777C56}" type="parTrans" cxnId="{EFAC6A4B-1974-954F-B599-6A8A0B27AF48}">
      <dgm:prSet/>
      <dgm:spPr/>
      <dgm:t>
        <a:bodyPr/>
        <a:lstStyle/>
        <a:p>
          <a:endParaRPr lang="en-US"/>
        </a:p>
      </dgm:t>
    </dgm:pt>
    <dgm:pt modelId="{AA42BCF9-5B00-B14D-8F52-69B4ABE4FAD8}" type="sibTrans" cxnId="{EFAC6A4B-1974-954F-B599-6A8A0B27AF48}">
      <dgm:prSet/>
      <dgm:spPr/>
      <dgm:t>
        <a:bodyPr/>
        <a:lstStyle/>
        <a:p>
          <a:endParaRPr lang="en-US"/>
        </a:p>
      </dgm:t>
    </dgm:pt>
    <dgm:pt modelId="{B1472490-4F9F-F446-9E61-C881AE589189}">
      <dgm:prSet phldrT="[Text]"/>
      <dgm:spPr/>
      <dgm:t>
        <a:bodyPr/>
        <a:lstStyle/>
        <a:p>
          <a:r>
            <a:rPr lang="en-US" dirty="0" smtClean="0"/>
            <a:t>2</a:t>
          </a:r>
          <a:endParaRPr lang="en-US" dirty="0"/>
        </a:p>
      </dgm:t>
    </dgm:pt>
    <dgm:pt modelId="{43F3CBD2-8169-7A45-90A1-A2453983CB63}" type="parTrans" cxnId="{F5DBAA56-BE01-2E4A-9482-F2023A1F2052}">
      <dgm:prSet/>
      <dgm:spPr/>
      <dgm:t>
        <a:bodyPr/>
        <a:lstStyle/>
        <a:p>
          <a:endParaRPr lang="en-US"/>
        </a:p>
      </dgm:t>
    </dgm:pt>
    <dgm:pt modelId="{990B8723-2D0E-F14A-8337-FF36A07F65EE}" type="sibTrans" cxnId="{F5DBAA56-BE01-2E4A-9482-F2023A1F2052}">
      <dgm:prSet/>
      <dgm:spPr/>
      <dgm:t>
        <a:bodyPr/>
        <a:lstStyle/>
        <a:p>
          <a:endParaRPr lang="en-US"/>
        </a:p>
      </dgm:t>
    </dgm:pt>
    <dgm:pt modelId="{ACCE1AEE-4D40-294B-8AB6-F583E5358BAA}">
      <dgm:prSet phldrT="[Text]"/>
      <dgm:spPr/>
      <dgm:t>
        <a:bodyPr/>
        <a:lstStyle/>
        <a:p>
          <a:r>
            <a:rPr lang="en-US" dirty="0" smtClean="0"/>
            <a:t>Access the Composer Playground</a:t>
          </a:r>
          <a:endParaRPr lang="en-US" dirty="0"/>
        </a:p>
      </dgm:t>
    </dgm:pt>
    <dgm:pt modelId="{AD13AF3C-18E9-1A48-9CA5-38678691E371}" type="parTrans" cxnId="{296D018A-E2BE-2C4F-837E-C48997B9ACFF}">
      <dgm:prSet/>
      <dgm:spPr/>
      <dgm:t>
        <a:bodyPr/>
        <a:lstStyle/>
        <a:p>
          <a:endParaRPr lang="en-US"/>
        </a:p>
      </dgm:t>
    </dgm:pt>
    <dgm:pt modelId="{383369D1-1491-4F4E-8BCE-FB97F2578DBA}" type="sibTrans" cxnId="{296D018A-E2BE-2C4F-837E-C48997B9ACFF}">
      <dgm:prSet/>
      <dgm:spPr/>
      <dgm:t>
        <a:bodyPr/>
        <a:lstStyle/>
        <a:p>
          <a:endParaRPr lang="en-US"/>
        </a:p>
      </dgm:t>
    </dgm:pt>
    <dgm:pt modelId="{0A831BD9-96AB-D540-A985-D25EEBD2B0F6}">
      <dgm:prSet phldrT="[Text]"/>
      <dgm:spPr/>
      <dgm:t>
        <a:bodyPr/>
        <a:lstStyle/>
        <a:p>
          <a:r>
            <a:rPr lang="en-US" dirty="0" smtClean="0"/>
            <a:t>3</a:t>
          </a:r>
          <a:endParaRPr lang="en-US" dirty="0"/>
        </a:p>
      </dgm:t>
    </dgm:pt>
    <dgm:pt modelId="{4C4EEACC-175D-9848-A3DA-D3140E7C3BC9}" type="parTrans" cxnId="{FF6021FF-1F20-FE4E-9CF9-F6CFDC827189}">
      <dgm:prSet/>
      <dgm:spPr/>
      <dgm:t>
        <a:bodyPr/>
        <a:lstStyle/>
        <a:p>
          <a:endParaRPr lang="en-US"/>
        </a:p>
      </dgm:t>
    </dgm:pt>
    <dgm:pt modelId="{64141676-8791-5C42-AB4E-6CD0936F3B2F}" type="sibTrans" cxnId="{FF6021FF-1F20-FE4E-9CF9-F6CFDC827189}">
      <dgm:prSet/>
      <dgm:spPr/>
      <dgm:t>
        <a:bodyPr/>
        <a:lstStyle/>
        <a:p>
          <a:endParaRPr lang="en-US"/>
        </a:p>
      </dgm:t>
    </dgm:pt>
    <dgm:pt modelId="{A3F2794E-486B-E54F-9078-AD66EB6F6C01}">
      <dgm:prSet phldrT="[Text]"/>
      <dgm:spPr/>
      <dgm:t>
        <a:bodyPr/>
        <a:lstStyle/>
        <a:p>
          <a:r>
            <a:rPr lang="en-US" dirty="0" smtClean="0"/>
            <a:t>Modeling Language Basics</a:t>
          </a:r>
          <a:endParaRPr lang="en-US" dirty="0"/>
        </a:p>
      </dgm:t>
    </dgm:pt>
    <dgm:pt modelId="{5C92B765-3863-E241-8B08-64F2EF902B62}" type="parTrans" cxnId="{77B624FD-B36A-244D-A1F2-20FE2B6277A2}">
      <dgm:prSet/>
      <dgm:spPr/>
      <dgm:t>
        <a:bodyPr/>
        <a:lstStyle/>
        <a:p>
          <a:endParaRPr lang="en-US"/>
        </a:p>
      </dgm:t>
    </dgm:pt>
    <dgm:pt modelId="{2BA96C10-C220-0945-9053-5473DBA3274D}" type="sibTrans" cxnId="{77B624FD-B36A-244D-A1F2-20FE2B6277A2}">
      <dgm:prSet/>
      <dgm:spPr/>
      <dgm:t>
        <a:bodyPr/>
        <a:lstStyle/>
        <a:p>
          <a:endParaRPr lang="en-US"/>
        </a:p>
      </dgm:t>
    </dgm:pt>
    <dgm:pt modelId="{E55BA82A-2172-5141-8FA8-D965D18DD4BE}">
      <dgm:prSet phldrT="[Text]"/>
      <dgm:spPr/>
      <dgm:t>
        <a:bodyPr/>
        <a:lstStyle/>
        <a:p>
          <a:r>
            <a:rPr lang="en-US" dirty="0" smtClean="0"/>
            <a:t>4</a:t>
          </a:r>
          <a:endParaRPr lang="en-US" dirty="0"/>
        </a:p>
      </dgm:t>
    </dgm:pt>
    <dgm:pt modelId="{88A5B260-3CD0-8E4B-B016-2A5566EBB0D5}" type="parTrans" cxnId="{BDE7B221-17CE-2140-8324-6D35A0A0BFF7}">
      <dgm:prSet/>
      <dgm:spPr/>
      <dgm:t>
        <a:bodyPr/>
        <a:lstStyle/>
        <a:p>
          <a:endParaRPr lang="en-US"/>
        </a:p>
      </dgm:t>
    </dgm:pt>
    <dgm:pt modelId="{E28F1BDB-3278-F94A-B732-F0F24DA6C0B9}" type="sibTrans" cxnId="{BDE7B221-17CE-2140-8324-6D35A0A0BFF7}">
      <dgm:prSet/>
      <dgm:spPr/>
      <dgm:t>
        <a:bodyPr/>
        <a:lstStyle/>
        <a:p>
          <a:endParaRPr lang="en-US"/>
        </a:p>
      </dgm:t>
    </dgm:pt>
    <dgm:pt modelId="{AEB683A9-BDD3-1C41-A7AB-1C9E4927A689}">
      <dgm:prSet phldrT="[Text]"/>
      <dgm:spPr/>
      <dgm:t>
        <a:bodyPr/>
        <a:lstStyle/>
        <a:p>
          <a:r>
            <a:rPr lang="en-US" dirty="0" smtClean="0"/>
            <a:t>Build the Network</a:t>
          </a:r>
          <a:endParaRPr lang="en-US" dirty="0"/>
        </a:p>
      </dgm:t>
    </dgm:pt>
    <dgm:pt modelId="{6F0F46E2-E311-4E4B-8969-AECB8154156A}" type="parTrans" cxnId="{BBC67080-E13E-8D40-8992-31272253B21C}">
      <dgm:prSet/>
      <dgm:spPr/>
      <dgm:t>
        <a:bodyPr/>
        <a:lstStyle/>
        <a:p>
          <a:endParaRPr lang="en-US"/>
        </a:p>
      </dgm:t>
    </dgm:pt>
    <dgm:pt modelId="{FD410158-C9BB-B045-9313-2228576BAEF6}" type="sibTrans" cxnId="{BBC67080-E13E-8D40-8992-31272253B21C}">
      <dgm:prSet/>
      <dgm:spPr/>
      <dgm:t>
        <a:bodyPr/>
        <a:lstStyle/>
        <a:p>
          <a:endParaRPr lang="en-US"/>
        </a:p>
      </dgm:t>
    </dgm:pt>
    <dgm:pt modelId="{A11D1DE1-E1B0-704F-847A-9DD92F35985A}">
      <dgm:prSet phldrT="[Text]"/>
      <dgm:spPr/>
      <dgm:t>
        <a:bodyPr/>
        <a:lstStyle/>
        <a:p>
          <a:r>
            <a:rPr lang="en-US" dirty="0" smtClean="0"/>
            <a:t>5</a:t>
          </a:r>
        </a:p>
      </dgm:t>
    </dgm:pt>
    <dgm:pt modelId="{C9D9AE41-E7BA-EF40-BBEF-C4BC3280C6AD}" type="parTrans" cxnId="{52E83AD2-05BF-A74A-B7C1-24C8B34CDAD8}">
      <dgm:prSet/>
      <dgm:spPr/>
      <dgm:t>
        <a:bodyPr/>
        <a:lstStyle/>
        <a:p>
          <a:endParaRPr lang="en-US"/>
        </a:p>
      </dgm:t>
    </dgm:pt>
    <dgm:pt modelId="{B06B131B-5E54-F040-9BA3-600A0F8B6493}" type="sibTrans" cxnId="{52E83AD2-05BF-A74A-B7C1-24C8B34CDAD8}">
      <dgm:prSet/>
      <dgm:spPr/>
      <dgm:t>
        <a:bodyPr/>
        <a:lstStyle/>
        <a:p>
          <a:endParaRPr lang="en-US"/>
        </a:p>
      </dgm:t>
    </dgm:pt>
    <dgm:pt modelId="{CA246672-6E06-2340-9B20-EC45E93AD593}">
      <dgm:prSet phldrT="[Text]"/>
      <dgm:spPr/>
      <dgm:t>
        <a:bodyPr/>
        <a:lstStyle/>
        <a:p>
          <a:r>
            <a:rPr lang="en-US" dirty="0" smtClean="0"/>
            <a:t>Test the Network</a:t>
          </a:r>
        </a:p>
      </dgm:t>
    </dgm:pt>
    <dgm:pt modelId="{66E494CA-D22F-424B-887A-C8A8FF7B9B2E}" type="parTrans" cxnId="{E9F559B3-4D2C-564D-A170-9318B698D700}">
      <dgm:prSet/>
      <dgm:spPr/>
      <dgm:t>
        <a:bodyPr/>
        <a:lstStyle/>
        <a:p>
          <a:endParaRPr lang="en-US"/>
        </a:p>
      </dgm:t>
    </dgm:pt>
    <dgm:pt modelId="{E7B55991-527E-DC4D-9E54-7467F3AA222E}" type="sibTrans" cxnId="{E9F559B3-4D2C-564D-A170-9318B698D700}">
      <dgm:prSet/>
      <dgm:spPr/>
      <dgm:t>
        <a:bodyPr/>
        <a:lstStyle/>
        <a:p>
          <a:endParaRPr lang="en-US"/>
        </a:p>
      </dgm:t>
    </dgm:pt>
    <dgm:pt modelId="{FB166258-F7E2-C94C-9E15-F57C27B30E97}">
      <dgm:prSet phldrT="[Text]"/>
      <dgm:spPr/>
      <dgm:t>
        <a:bodyPr/>
        <a:lstStyle/>
        <a:p>
          <a:r>
            <a:rPr lang="en-US" dirty="0" smtClean="0"/>
            <a:t>6</a:t>
          </a:r>
        </a:p>
      </dgm:t>
    </dgm:pt>
    <dgm:pt modelId="{2D4AAABD-2E7C-CE43-949B-9ACE11560DAA}" type="parTrans" cxnId="{377FB368-F861-BD4D-ABDD-8FDC889EB9F4}">
      <dgm:prSet/>
      <dgm:spPr/>
      <dgm:t>
        <a:bodyPr/>
        <a:lstStyle/>
        <a:p>
          <a:endParaRPr lang="en-US"/>
        </a:p>
      </dgm:t>
    </dgm:pt>
    <dgm:pt modelId="{627357B0-217B-A744-BD6C-4FC66A4F1611}" type="sibTrans" cxnId="{377FB368-F861-BD4D-ABDD-8FDC889EB9F4}">
      <dgm:prSet/>
      <dgm:spPr/>
      <dgm:t>
        <a:bodyPr/>
        <a:lstStyle/>
        <a:p>
          <a:endParaRPr lang="en-US"/>
        </a:p>
      </dgm:t>
    </dgm:pt>
    <dgm:pt modelId="{645C0FDE-46B4-4142-A234-55CCA4B69E12}">
      <dgm:prSet phldrT="[Text]"/>
      <dgm:spPr/>
      <dgm:t>
        <a:bodyPr/>
        <a:lstStyle/>
        <a:p>
          <a:r>
            <a:rPr lang="en-US" dirty="0" smtClean="0"/>
            <a:t>Export the Network</a:t>
          </a:r>
        </a:p>
      </dgm:t>
    </dgm:pt>
    <dgm:pt modelId="{B39C1858-0294-584E-BB42-E523F9762573}" type="parTrans" cxnId="{62F0907A-1312-BE4C-A2BA-88C360AAA8E4}">
      <dgm:prSet/>
      <dgm:spPr/>
      <dgm:t>
        <a:bodyPr/>
        <a:lstStyle/>
        <a:p>
          <a:endParaRPr lang="en-US"/>
        </a:p>
      </dgm:t>
    </dgm:pt>
    <dgm:pt modelId="{27EF94AA-FEFA-1F45-A5E8-D9F0563CD458}" type="sibTrans" cxnId="{62F0907A-1312-BE4C-A2BA-88C360AAA8E4}">
      <dgm:prSet/>
      <dgm:spPr/>
      <dgm:t>
        <a:bodyPr/>
        <a:lstStyle/>
        <a:p>
          <a:endParaRPr lang="en-US"/>
        </a:p>
      </dgm:t>
    </dgm:pt>
    <dgm:pt modelId="{FC06044D-7172-4D4B-BAEB-7F70C776C977}" type="pres">
      <dgm:prSet presAssocID="{E07E47FA-6BCA-084D-9807-2CE5B87FF987}" presName="linearFlow" presStyleCnt="0">
        <dgm:presLayoutVars>
          <dgm:dir/>
          <dgm:animLvl val="lvl"/>
          <dgm:resizeHandles val="exact"/>
        </dgm:presLayoutVars>
      </dgm:prSet>
      <dgm:spPr/>
      <dgm:t>
        <a:bodyPr/>
        <a:lstStyle/>
        <a:p>
          <a:endParaRPr lang="en-US"/>
        </a:p>
      </dgm:t>
    </dgm:pt>
    <dgm:pt modelId="{AFAC6CFE-A0A7-9245-AE1B-537B697C4526}" type="pres">
      <dgm:prSet presAssocID="{7824E597-15C3-0F49-9ACF-5591B68A3085}" presName="composite" presStyleCnt="0"/>
      <dgm:spPr/>
    </dgm:pt>
    <dgm:pt modelId="{27D680CA-844D-D24C-AC2B-2AFA1F083414}" type="pres">
      <dgm:prSet presAssocID="{7824E597-15C3-0F49-9ACF-5591B68A3085}" presName="parentText" presStyleLbl="alignNode1" presStyleIdx="0" presStyleCnt="6">
        <dgm:presLayoutVars>
          <dgm:chMax val="1"/>
          <dgm:bulletEnabled val="1"/>
        </dgm:presLayoutVars>
      </dgm:prSet>
      <dgm:spPr/>
      <dgm:t>
        <a:bodyPr/>
        <a:lstStyle/>
        <a:p>
          <a:endParaRPr lang="en-US"/>
        </a:p>
      </dgm:t>
    </dgm:pt>
    <dgm:pt modelId="{C64C00D6-B601-0B4B-98B0-7C088D3E8EC3}" type="pres">
      <dgm:prSet presAssocID="{7824E597-15C3-0F49-9ACF-5591B68A3085}" presName="descendantText" presStyleLbl="alignAcc1" presStyleIdx="0" presStyleCnt="6">
        <dgm:presLayoutVars>
          <dgm:bulletEnabled val="1"/>
        </dgm:presLayoutVars>
      </dgm:prSet>
      <dgm:spPr/>
      <dgm:t>
        <a:bodyPr/>
        <a:lstStyle/>
        <a:p>
          <a:endParaRPr lang="en-US"/>
        </a:p>
      </dgm:t>
    </dgm:pt>
    <dgm:pt modelId="{5A15D1F9-4722-BE4C-B8BE-F944DC910872}" type="pres">
      <dgm:prSet presAssocID="{32E7CE4B-BA81-2641-AB9B-3F60C6BD5C77}" presName="sp" presStyleCnt="0"/>
      <dgm:spPr/>
    </dgm:pt>
    <dgm:pt modelId="{9B7E0C69-9443-284A-B315-89DDBFFE68B1}" type="pres">
      <dgm:prSet presAssocID="{B1472490-4F9F-F446-9E61-C881AE589189}" presName="composite" presStyleCnt="0"/>
      <dgm:spPr/>
    </dgm:pt>
    <dgm:pt modelId="{0B4FF768-4BF5-284B-A855-01EB17609CB0}" type="pres">
      <dgm:prSet presAssocID="{B1472490-4F9F-F446-9E61-C881AE589189}" presName="parentText" presStyleLbl="alignNode1" presStyleIdx="1" presStyleCnt="6">
        <dgm:presLayoutVars>
          <dgm:chMax val="1"/>
          <dgm:bulletEnabled val="1"/>
        </dgm:presLayoutVars>
      </dgm:prSet>
      <dgm:spPr/>
      <dgm:t>
        <a:bodyPr/>
        <a:lstStyle/>
        <a:p>
          <a:endParaRPr lang="en-US"/>
        </a:p>
      </dgm:t>
    </dgm:pt>
    <dgm:pt modelId="{D52F4D9B-0A62-9440-94A3-FA7C4DC770F3}" type="pres">
      <dgm:prSet presAssocID="{B1472490-4F9F-F446-9E61-C881AE589189}" presName="descendantText" presStyleLbl="alignAcc1" presStyleIdx="1" presStyleCnt="6">
        <dgm:presLayoutVars>
          <dgm:bulletEnabled val="1"/>
        </dgm:presLayoutVars>
      </dgm:prSet>
      <dgm:spPr/>
      <dgm:t>
        <a:bodyPr/>
        <a:lstStyle/>
        <a:p>
          <a:endParaRPr lang="en-US"/>
        </a:p>
      </dgm:t>
    </dgm:pt>
    <dgm:pt modelId="{4B0F9E58-8998-E04A-9691-80B2BD086A57}" type="pres">
      <dgm:prSet presAssocID="{990B8723-2D0E-F14A-8337-FF36A07F65EE}" presName="sp" presStyleCnt="0"/>
      <dgm:spPr/>
    </dgm:pt>
    <dgm:pt modelId="{8BF44E7C-F9A2-2947-ACA3-3CDEA4F95F0F}" type="pres">
      <dgm:prSet presAssocID="{0A831BD9-96AB-D540-A985-D25EEBD2B0F6}" presName="composite" presStyleCnt="0"/>
      <dgm:spPr/>
    </dgm:pt>
    <dgm:pt modelId="{9516FF59-7479-4348-835E-D3D5966021E3}" type="pres">
      <dgm:prSet presAssocID="{0A831BD9-96AB-D540-A985-D25EEBD2B0F6}" presName="parentText" presStyleLbl="alignNode1" presStyleIdx="2" presStyleCnt="6">
        <dgm:presLayoutVars>
          <dgm:chMax val="1"/>
          <dgm:bulletEnabled val="1"/>
        </dgm:presLayoutVars>
      </dgm:prSet>
      <dgm:spPr/>
      <dgm:t>
        <a:bodyPr/>
        <a:lstStyle/>
        <a:p>
          <a:endParaRPr lang="en-US"/>
        </a:p>
      </dgm:t>
    </dgm:pt>
    <dgm:pt modelId="{6B6DF20A-4E21-6F46-AE07-AFB6FB9C08D3}" type="pres">
      <dgm:prSet presAssocID="{0A831BD9-96AB-D540-A985-D25EEBD2B0F6}" presName="descendantText" presStyleLbl="alignAcc1" presStyleIdx="2" presStyleCnt="6">
        <dgm:presLayoutVars>
          <dgm:bulletEnabled val="1"/>
        </dgm:presLayoutVars>
      </dgm:prSet>
      <dgm:spPr/>
      <dgm:t>
        <a:bodyPr/>
        <a:lstStyle/>
        <a:p>
          <a:endParaRPr lang="en-US"/>
        </a:p>
      </dgm:t>
    </dgm:pt>
    <dgm:pt modelId="{C47E5F0E-DC28-E644-8274-F3CCB4559730}" type="pres">
      <dgm:prSet presAssocID="{64141676-8791-5C42-AB4E-6CD0936F3B2F}" presName="sp" presStyleCnt="0"/>
      <dgm:spPr/>
    </dgm:pt>
    <dgm:pt modelId="{0ECC8A00-823D-CE4E-BB4F-2ADBE04A8A6B}" type="pres">
      <dgm:prSet presAssocID="{E55BA82A-2172-5141-8FA8-D965D18DD4BE}" presName="composite" presStyleCnt="0"/>
      <dgm:spPr/>
    </dgm:pt>
    <dgm:pt modelId="{9CEA8724-F83C-DB41-A71A-7DB910FD2175}" type="pres">
      <dgm:prSet presAssocID="{E55BA82A-2172-5141-8FA8-D965D18DD4BE}" presName="parentText" presStyleLbl="alignNode1" presStyleIdx="3" presStyleCnt="6">
        <dgm:presLayoutVars>
          <dgm:chMax val="1"/>
          <dgm:bulletEnabled val="1"/>
        </dgm:presLayoutVars>
      </dgm:prSet>
      <dgm:spPr/>
      <dgm:t>
        <a:bodyPr/>
        <a:lstStyle/>
        <a:p>
          <a:endParaRPr lang="en-US"/>
        </a:p>
      </dgm:t>
    </dgm:pt>
    <dgm:pt modelId="{25AE81D6-5315-7543-905C-DAE02DACC916}" type="pres">
      <dgm:prSet presAssocID="{E55BA82A-2172-5141-8FA8-D965D18DD4BE}" presName="descendantText" presStyleLbl="alignAcc1" presStyleIdx="3" presStyleCnt="6">
        <dgm:presLayoutVars>
          <dgm:bulletEnabled val="1"/>
        </dgm:presLayoutVars>
      </dgm:prSet>
      <dgm:spPr/>
      <dgm:t>
        <a:bodyPr/>
        <a:lstStyle/>
        <a:p>
          <a:endParaRPr lang="en-US"/>
        </a:p>
      </dgm:t>
    </dgm:pt>
    <dgm:pt modelId="{392F3D32-0800-7A49-AFFB-269B01A530C4}" type="pres">
      <dgm:prSet presAssocID="{E28F1BDB-3278-F94A-B732-F0F24DA6C0B9}" presName="sp" presStyleCnt="0"/>
      <dgm:spPr/>
    </dgm:pt>
    <dgm:pt modelId="{0BA8462C-BB28-EC4E-901A-22FDB6F283CE}" type="pres">
      <dgm:prSet presAssocID="{A11D1DE1-E1B0-704F-847A-9DD92F35985A}" presName="composite" presStyleCnt="0"/>
      <dgm:spPr/>
    </dgm:pt>
    <dgm:pt modelId="{A5E2F940-8FFF-E546-BA3A-FC925E23B16A}" type="pres">
      <dgm:prSet presAssocID="{A11D1DE1-E1B0-704F-847A-9DD92F35985A}" presName="parentText" presStyleLbl="alignNode1" presStyleIdx="4" presStyleCnt="6">
        <dgm:presLayoutVars>
          <dgm:chMax val="1"/>
          <dgm:bulletEnabled val="1"/>
        </dgm:presLayoutVars>
      </dgm:prSet>
      <dgm:spPr/>
      <dgm:t>
        <a:bodyPr/>
        <a:lstStyle/>
        <a:p>
          <a:endParaRPr lang="en-US"/>
        </a:p>
      </dgm:t>
    </dgm:pt>
    <dgm:pt modelId="{0060ADA2-95A0-B548-B8A2-662BAC9E78A0}" type="pres">
      <dgm:prSet presAssocID="{A11D1DE1-E1B0-704F-847A-9DD92F35985A}" presName="descendantText" presStyleLbl="alignAcc1" presStyleIdx="4" presStyleCnt="6">
        <dgm:presLayoutVars>
          <dgm:bulletEnabled val="1"/>
        </dgm:presLayoutVars>
      </dgm:prSet>
      <dgm:spPr/>
      <dgm:t>
        <a:bodyPr/>
        <a:lstStyle/>
        <a:p>
          <a:endParaRPr lang="en-US"/>
        </a:p>
      </dgm:t>
    </dgm:pt>
    <dgm:pt modelId="{7702E555-EA3A-754B-89A9-CE35BF075163}" type="pres">
      <dgm:prSet presAssocID="{B06B131B-5E54-F040-9BA3-600A0F8B6493}" presName="sp" presStyleCnt="0"/>
      <dgm:spPr/>
    </dgm:pt>
    <dgm:pt modelId="{3C05C2AC-252C-4440-B4FD-F50970655975}" type="pres">
      <dgm:prSet presAssocID="{FB166258-F7E2-C94C-9E15-F57C27B30E97}" presName="composite" presStyleCnt="0"/>
      <dgm:spPr/>
    </dgm:pt>
    <dgm:pt modelId="{628B1CD8-1262-014E-9453-50AD9FA51C17}" type="pres">
      <dgm:prSet presAssocID="{FB166258-F7E2-C94C-9E15-F57C27B30E97}" presName="parentText" presStyleLbl="alignNode1" presStyleIdx="5" presStyleCnt="6">
        <dgm:presLayoutVars>
          <dgm:chMax val="1"/>
          <dgm:bulletEnabled val="1"/>
        </dgm:presLayoutVars>
      </dgm:prSet>
      <dgm:spPr/>
      <dgm:t>
        <a:bodyPr/>
        <a:lstStyle/>
        <a:p>
          <a:endParaRPr lang="en-US"/>
        </a:p>
      </dgm:t>
    </dgm:pt>
    <dgm:pt modelId="{27D25AF6-5C37-EC4F-98EC-E451E7E20435}" type="pres">
      <dgm:prSet presAssocID="{FB166258-F7E2-C94C-9E15-F57C27B30E97}" presName="descendantText" presStyleLbl="alignAcc1" presStyleIdx="5" presStyleCnt="6">
        <dgm:presLayoutVars>
          <dgm:bulletEnabled val="1"/>
        </dgm:presLayoutVars>
      </dgm:prSet>
      <dgm:spPr/>
      <dgm:t>
        <a:bodyPr/>
        <a:lstStyle/>
        <a:p>
          <a:endParaRPr lang="en-US"/>
        </a:p>
      </dgm:t>
    </dgm:pt>
  </dgm:ptLst>
  <dgm:cxnLst>
    <dgm:cxn modelId="{14AE4B8A-91CA-7A4A-94D1-CB9AF65008DB}" type="presOf" srcId="{645C0FDE-46B4-4142-A234-55CCA4B69E12}" destId="{27D25AF6-5C37-EC4F-98EC-E451E7E20435}" srcOrd="0" destOrd="0" presId="urn:microsoft.com/office/officeart/2005/8/layout/chevron2"/>
    <dgm:cxn modelId="{EEE1F463-4953-D64C-8CFB-4D49756D6B18}" type="presOf" srcId="{FB166258-F7E2-C94C-9E15-F57C27B30E97}" destId="{628B1CD8-1262-014E-9453-50AD9FA51C17}" srcOrd="0" destOrd="0" presId="urn:microsoft.com/office/officeart/2005/8/layout/chevron2"/>
    <dgm:cxn modelId="{5F19912C-9041-524D-917F-810F94DE5ABF}" type="presOf" srcId="{63F8C649-72CF-524B-8D7A-EC42104F3D8C}" destId="{C64C00D6-B601-0B4B-98B0-7C088D3E8EC3}" srcOrd="0" destOrd="0" presId="urn:microsoft.com/office/officeart/2005/8/layout/chevron2"/>
    <dgm:cxn modelId="{E9F559B3-4D2C-564D-A170-9318B698D700}" srcId="{A11D1DE1-E1B0-704F-847A-9DD92F35985A}" destId="{CA246672-6E06-2340-9B20-EC45E93AD593}" srcOrd="0" destOrd="0" parTransId="{66E494CA-D22F-424B-887A-C8A8FF7B9B2E}" sibTransId="{E7B55991-527E-DC4D-9E54-7467F3AA222E}"/>
    <dgm:cxn modelId="{62F0907A-1312-BE4C-A2BA-88C360AAA8E4}" srcId="{FB166258-F7E2-C94C-9E15-F57C27B30E97}" destId="{645C0FDE-46B4-4142-A234-55CCA4B69E12}" srcOrd="0" destOrd="0" parTransId="{B39C1858-0294-584E-BB42-E523F9762573}" sibTransId="{27EF94AA-FEFA-1F45-A5E8-D9F0563CD458}"/>
    <dgm:cxn modelId="{377FB368-F861-BD4D-ABDD-8FDC889EB9F4}" srcId="{E07E47FA-6BCA-084D-9807-2CE5B87FF987}" destId="{FB166258-F7E2-C94C-9E15-F57C27B30E97}" srcOrd="5" destOrd="0" parTransId="{2D4AAABD-2E7C-CE43-949B-9ACE11560DAA}" sibTransId="{627357B0-217B-A744-BD6C-4FC66A4F1611}"/>
    <dgm:cxn modelId="{1B48E48E-DEC2-B547-AE2E-960CE46E4E7D}" type="presOf" srcId="{AEB683A9-BDD3-1C41-A7AB-1C9E4927A689}" destId="{25AE81D6-5315-7543-905C-DAE02DACC916}" srcOrd="0" destOrd="0" presId="urn:microsoft.com/office/officeart/2005/8/layout/chevron2"/>
    <dgm:cxn modelId="{79FAFBC8-FF3E-F94B-AEC7-40A1CF9F13D7}" srcId="{E07E47FA-6BCA-084D-9807-2CE5B87FF987}" destId="{7824E597-15C3-0F49-9ACF-5591B68A3085}" srcOrd="0" destOrd="0" parTransId="{6C0F0873-D16B-044B-9970-5968B20CC683}" sibTransId="{32E7CE4B-BA81-2641-AB9B-3F60C6BD5C77}"/>
    <dgm:cxn modelId="{77B624FD-B36A-244D-A1F2-20FE2B6277A2}" srcId="{0A831BD9-96AB-D540-A985-D25EEBD2B0F6}" destId="{A3F2794E-486B-E54F-9078-AD66EB6F6C01}" srcOrd="0" destOrd="0" parTransId="{5C92B765-3863-E241-8B08-64F2EF902B62}" sibTransId="{2BA96C10-C220-0945-9053-5473DBA3274D}"/>
    <dgm:cxn modelId="{4BB89F02-6F61-2A4F-8721-5D921CE55E5B}" type="presOf" srcId="{E55BA82A-2172-5141-8FA8-D965D18DD4BE}" destId="{9CEA8724-F83C-DB41-A71A-7DB910FD2175}" srcOrd="0" destOrd="0" presId="urn:microsoft.com/office/officeart/2005/8/layout/chevron2"/>
    <dgm:cxn modelId="{289519A3-F228-5741-96A0-EF0FA49338DE}" type="presOf" srcId="{CA246672-6E06-2340-9B20-EC45E93AD593}" destId="{0060ADA2-95A0-B548-B8A2-662BAC9E78A0}" srcOrd="0" destOrd="0" presId="urn:microsoft.com/office/officeart/2005/8/layout/chevron2"/>
    <dgm:cxn modelId="{BDE7B221-17CE-2140-8324-6D35A0A0BFF7}" srcId="{E07E47FA-6BCA-084D-9807-2CE5B87FF987}" destId="{E55BA82A-2172-5141-8FA8-D965D18DD4BE}" srcOrd="3" destOrd="0" parTransId="{88A5B260-3CD0-8E4B-B016-2A5566EBB0D5}" sibTransId="{E28F1BDB-3278-F94A-B732-F0F24DA6C0B9}"/>
    <dgm:cxn modelId="{F2F91526-16EE-3F4C-B93C-E0E835EDE22F}" type="presOf" srcId="{ACCE1AEE-4D40-294B-8AB6-F583E5358BAA}" destId="{D52F4D9B-0A62-9440-94A3-FA7C4DC770F3}" srcOrd="0" destOrd="0" presId="urn:microsoft.com/office/officeart/2005/8/layout/chevron2"/>
    <dgm:cxn modelId="{D98C51E5-0EA0-6948-9BB6-9A59AA27C676}" type="presOf" srcId="{B1472490-4F9F-F446-9E61-C881AE589189}" destId="{0B4FF768-4BF5-284B-A855-01EB17609CB0}" srcOrd="0" destOrd="0" presId="urn:microsoft.com/office/officeart/2005/8/layout/chevron2"/>
    <dgm:cxn modelId="{16DA678E-DF35-994F-89C8-2FEDA67275DD}" type="presOf" srcId="{7824E597-15C3-0F49-9ACF-5591B68A3085}" destId="{27D680CA-844D-D24C-AC2B-2AFA1F083414}" srcOrd="0" destOrd="0" presId="urn:microsoft.com/office/officeart/2005/8/layout/chevron2"/>
    <dgm:cxn modelId="{F5DBAA56-BE01-2E4A-9482-F2023A1F2052}" srcId="{E07E47FA-6BCA-084D-9807-2CE5B87FF987}" destId="{B1472490-4F9F-F446-9E61-C881AE589189}" srcOrd="1" destOrd="0" parTransId="{43F3CBD2-8169-7A45-90A1-A2453983CB63}" sibTransId="{990B8723-2D0E-F14A-8337-FF36A07F65EE}"/>
    <dgm:cxn modelId="{296D018A-E2BE-2C4F-837E-C48997B9ACFF}" srcId="{B1472490-4F9F-F446-9E61-C881AE589189}" destId="{ACCE1AEE-4D40-294B-8AB6-F583E5358BAA}" srcOrd="0" destOrd="0" parTransId="{AD13AF3C-18E9-1A48-9CA5-38678691E371}" sibTransId="{383369D1-1491-4F4E-8BCE-FB97F2578DBA}"/>
    <dgm:cxn modelId="{F659A35C-9340-984B-9E53-0E38154DD79C}" type="presOf" srcId="{0A831BD9-96AB-D540-A985-D25EEBD2B0F6}" destId="{9516FF59-7479-4348-835E-D3D5966021E3}" srcOrd="0" destOrd="0" presId="urn:microsoft.com/office/officeart/2005/8/layout/chevron2"/>
    <dgm:cxn modelId="{EFAC6A4B-1974-954F-B599-6A8A0B27AF48}" srcId="{7824E597-15C3-0F49-9ACF-5591B68A3085}" destId="{63F8C649-72CF-524B-8D7A-EC42104F3D8C}" srcOrd="0" destOrd="0" parTransId="{D5248176-B443-A24B-A58E-3A2FFE777C56}" sibTransId="{AA42BCF9-5B00-B14D-8F52-69B4ABE4FAD8}"/>
    <dgm:cxn modelId="{BBC67080-E13E-8D40-8992-31272253B21C}" srcId="{E55BA82A-2172-5141-8FA8-D965D18DD4BE}" destId="{AEB683A9-BDD3-1C41-A7AB-1C9E4927A689}" srcOrd="0" destOrd="0" parTransId="{6F0F46E2-E311-4E4B-8969-AECB8154156A}" sibTransId="{FD410158-C9BB-B045-9313-2228576BAEF6}"/>
    <dgm:cxn modelId="{1A40069F-119F-7649-8481-2ECB7CD9CCC8}" type="presOf" srcId="{A11D1DE1-E1B0-704F-847A-9DD92F35985A}" destId="{A5E2F940-8FFF-E546-BA3A-FC925E23B16A}" srcOrd="0" destOrd="0" presId="urn:microsoft.com/office/officeart/2005/8/layout/chevron2"/>
    <dgm:cxn modelId="{9B4B0A8C-A8AA-A345-B30D-AE0C46A8C11D}" type="presOf" srcId="{E07E47FA-6BCA-084D-9807-2CE5B87FF987}" destId="{FC06044D-7172-4D4B-BAEB-7F70C776C977}" srcOrd="0" destOrd="0" presId="urn:microsoft.com/office/officeart/2005/8/layout/chevron2"/>
    <dgm:cxn modelId="{52E83AD2-05BF-A74A-B7C1-24C8B34CDAD8}" srcId="{E07E47FA-6BCA-084D-9807-2CE5B87FF987}" destId="{A11D1DE1-E1B0-704F-847A-9DD92F35985A}" srcOrd="4" destOrd="0" parTransId="{C9D9AE41-E7BA-EF40-BBEF-C4BC3280C6AD}" sibTransId="{B06B131B-5E54-F040-9BA3-600A0F8B6493}"/>
    <dgm:cxn modelId="{D26EC51E-6423-7948-A3F4-B1984BEA854A}" type="presOf" srcId="{A3F2794E-486B-E54F-9078-AD66EB6F6C01}" destId="{6B6DF20A-4E21-6F46-AE07-AFB6FB9C08D3}" srcOrd="0" destOrd="0" presId="urn:microsoft.com/office/officeart/2005/8/layout/chevron2"/>
    <dgm:cxn modelId="{FF6021FF-1F20-FE4E-9CF9-F6CFDC827189}" srcId="{E07E47FA-6BCA-084D-9807-2CE5B87FF987}" destId="{0A831BD9-96AB-D540-A985-D25EEBD2B0F6}" srcOrd="2" destOrd="0" parTransId="{4C4EEACC-175D-9848-A3DA-D3140E7C3BC9}" sibTransId="{64141676-8791-5C42-AB4E-6CD0936F3B2F}"/>
    <dgm:cxn modelId="{5A29A19E-EBAC-4240-BAA0-58A9EDBFC02A}" type="presParOf" srcId="{FC06044D-7172-4D4B-BAEB-7F70C776C977}" destId="{AFAC6CFE-A0A7-9245-AE1B-537B697C4526}" srcOrd="0" destOrd="0" presId="urn:microsoft.com/office/officeart/2005/8/layout/chevron2"/>
    <dgm:cxn modelId="{BA1E2D7A-E324-6549-80CC-6E65E1670451}" type="presParOf" srcId="{AFAC6CFE-A0A7-9245-AE1B-537B697C4526}" destId="{27D680CA-844D-D24C-AC2B-2AFA1F083414}" srcOrd="0" destOrd="0" presId="urn:microsoft.com/office/officeart/2005/8/layout/chevron2"/>
    <dgm:cxn modelId="{0F7575F0-83DF-8144-B03A-F57FD41D309A}" type="presParOf" srcId="{AFAC6CFE-A0A7-9245-AE1B-537B697C4526}" destId="{C64C00D6-B601-0B4B-98B0-7C088D3E8EC3}" srcOrd="1" destOrd="0" presId="urn:microsoft.com/office/officeart/2005/8/layout/chevron2"/>
    <dgm:cxn modelId="{12A5E59D-CBB1-9A4C-8098-08BC51808BDA}" type="presParOf" srcId="{FC06044D-7172-4D4B-BAEB-7F70C776C977}" destId="{5A15D1F9-4722-BE4C-B8BE-F944DC910872}" srcOrd="1" destOrd="0" presId="urn:microsoft.com/office/officeart/2005/8/layout/chevron2"/>
    <dgm:cxn modelId="{EE1493DF-1CB8-1D44-BD7E-EB6ADCCC4701}" type="presParOf" srcId="{FC06044D-7172-4D4B-BAEB-7F70C776C977}" destId="{9B7E0C69-9443-284A-B315-89DDBFFE68B1}" srcOrd="2" destOrd="0" presId="urn:microsoft.com/office/officeart/2005/8/layout/chevron2"/>
    <dgm:cxn modelId="{94B9C809-DAB4-E648-888C-F296186334FB}" type="presParOf" srcId="{9B7E0C69-9443-284A-B315-89DDBFFE68B1}" destId="{0B4FF768-4BF5-284B-A855-01EB17609CB0}" srcOrd="0" destOrd="0" presId="urn:microsoft.com/office/officeart/2005/8/layout/chevron2"/>
    <dgm:cxn modelId="{63D2C708-D0CA-974A-92EC-5E70E94238CB}" type="presParOf" srcId="{9B7E0C69-9443-284A-B315-89DDBFFE68B1}" destId="{D52F4D9B-0A62-9440-94A3-FA7C4DC770F3}" srcOrd="1" destOrd="0" presId="urn:microsoft.com/office/officeart/2005/8/layout/chevron2"/>
    <dgm:cxn modelId="{CA49EC5C-F9F9-A94F-AB42-16EE2D885D7F}" type="presParOf" srcId="{FC06044D-7172-4D4B-BAEB-7F70C776C977}" destId="{4B0F9E58-8998-E04A-9691-80B2BD086A57}" srcOrd="3" destOrd="0" presId="urn:microsoft.com/office/officeart/2005/8/layout/chevron2"/>
    <dgm:cxn modelId="{302D5144-A49E-F64C-BF6C-BC79953C6977}" type="presParOf" srcId="{FC06044D-7172-4D4B-BAEB-7F70C776C977}" destId="{8BF44E7C-F9A2-2947-ACA3-3CDEA4F95F0F}" srcOrd="4" destOrd="0" presId="urn:microsoft.com/office/officeart/2005/8/layout/chevron2"/>
    <dgm:cxn modelId="{8E5C544D-9298-9748-9472-4CEEC68460D3}" type="presParOf" srcId="{8BF44E7C-F9A2-2947-ACA3-3CDEA4F95F0F}" destId="{9516FF59-7479-4348-835E-D3D5966021E3}" srcOrd="0" destOrd="0" presId="urn:microsoft.com/office/officeart/2005/8/layout/chevron2"/>
    <dgm:cxn modelId="{3BBAB64F-2134-0243-AB8F-79C7BE3E5FBC}" type="presParOf" srcId="{8BF44E7C-F9A2-2947-ACA3-3CDEA4F95F0F}" destId="{6B6DF20A-4E21-6F46-AE07-AFB6FB9C08D3}" srcOrd="1" destOrd="0" presId="urn:microsoft.com/office/officeart/2005/8/layout/chevron2"/>
    <dgm:cxn modelId="{38A89910-A1BD-BB40-9DBD-849A5FCEC1F8}" type="presParOf" srcId="{FC06044D-7172-4D4B-BAEB-7F70C776C977}" destId="{C47E5F0E-DC28-E644-8274-F3CCB4559730}" srcOrd="5" destOrd="0" presId="urn:microsoft.com/office/officeart/2005/8/layout/chevron2"/>
    <dgm:cxn modelId="{16DE4EB9-4749-5E4A-994D-DB4E73A36DA4}" type="presParOf" srcId="{FC06044D-7172-4D4B-BAEB-7F70C776C977}" destId="{0ECC8A00-823D-CE4E-BB4F-2ADBE04A8A6B}" srcOrd="6" destOrd="0" presId="urn:microsoft.com/office/officeart/2005/8/layout/chevron2"/>
    <dgm:cxn modelId="{FE3552EF-3685-324A-B147-0E53D8027C8D}" type="presParOf" srcId="{0ECC8A00-823D-CE4E-BB4F-2ADBE04A8A6B}" destId="{9CEA8724-F83C-DB41-A71A-7DB910FD2175}" srcOrd="0" destOrd="0" presId="urn:microsoft.com/office/officeart/2005/8/layout/chevron2"/>
    <dgm:cxn modelId="{B265C9A3-58C4-B843-8784-431635D51138}" type="presParOf" srcId="{0ECC8A00-823D-CE4E-BB4F-2ADBE04A8A6B}" destId="{25AE81D6-5315-7543-905C-DAE02DACC916}" srcOrd="1" destOrd="0" presId="urn:microsoft.com/office/officeart/2005/8/layout/chevron2"/>
    <dgm:cxn modelId="{74B265A3-2F3F-914C-BB3E-7970415E58A4}" type="presParOf" srcId="{FC06044D-7172-4D4B-BAEB-7F70C776C977}" destId="{392F3D32-0800-7A49-AFFB-269B01A530C4}" srcOrd="7" destOrd="0" presId="urn:microsoft.com/office/officeart/2005/8/layout/chevron2"/>
    <dgm:cxn modelId="{07B0B5DB-A2D1-FD47-A004-1549D87448CE}" type="presParOf" srcId="{FC06044D-7172-4D4B-BAEB-7F70C776C977}" destId="{0BA8462C-BB28-EC4E-901A-22FDB6F283CE}" srcOrd="8" destOrd="0" presId="urn:microsoft.com/office/officeart/2005/8/layout/chevron2"/>
    <dgm:cxn modelId="{907527A0-9564-2043-8F07-0DAA7B8FC372}" type="presParOf" srcId="{0BA8462C-BB28-EC4E-901A-22FDB6F283CE}" destId="{A5E2F940-8FFF-E546-BA3A-FC925E23B16A}" srcOrd="0" destOrd="0" presId="urn:microsoft.com/office/officeart/2005/8/layout/chevron2"/>
    <dgm:cxn modelId="{969C3AF2-619F-A040-B022-C3C1B5CD0474}" type="presParOf" srcId="{0BA8462C-BB28-EC4E-901A-22FDB6F283CE}" destId="{0060ADA2-95A0-B548-B8A2-662BAC9E78A0}" srcOrd="1" destOrd="0" presId="urn:microsoft.com/office/officeart/2005/8/layout/chevron2"/>
    <dgm:cxn modelId="{567289CE-E652-DB49-91B3-799B0421FB11}" type="presParOf" srcId="{FC06044D-7172-4D4B-BAEB-7F70C776C977}" destId="{7702E555-EA3A-754B-89A9-CE35BF075163}" srcOrd="9" destOrd="0" presId="urn:microsoft.com/office/officeart/2005/8/layout/chevron2"/>
    <dgm:cxn modelId="{099B639A-95F6-E54B-925E-A8D14F1B2B2E}" type="presParOf" srcId="{FC06044D-7172-4D4B-BAEB-7F70C776C977}" destId="{3C05C2AC-252C-4440-B4FD-F50970655975}" srcOrd="10" destOrd="0" presId="urn:microsoft.com/office/officeart/2005/8/layout/chevron2"/>
    <dgm:cxn modelId="{9429A6C5-17A7-964D-B1FC-63B4C2E561EA}" type="presParOf" srcId="{3C05C2AC-252C-4440-B4FD-F50970655975}" destId="{628B1CD8-1262-014E-9453-50AD9FA51C17}" srcOrd="0" destOrd="0" presId="urn:microsoft.com/office/officeart/2005/8/layout/chevron2"/>
    <dgm:cxn modelId="{95446FC8-57D6-1C40-8EE1-3A9F4782C92E}" type="presParOf" srcId="{3C05C2AC-252C-4440-B4FD-F50970655975}" destId="{27D25AF6-5C37-EC4F-98EC-E451E7E2043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5AFAC-3279-1B4F-8FD1-3D767306279F}">
      <dsp:nvSpPr>
        <dsp:cNvPr id="0" name=""/>
        <dsp:cNvSpPr/>
      </dsp:nvSpPr>
      <dsp:spPr>
        <a:xfrm rot="5400000">
          <a:off x="-129244" y="130363"/>
          <a:ext cx="861628" cy="60313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t>1</a:t>
          </a:r>
        </a:p>
      </dsp:txBody>
      <dsp:txXfrm rot="-5400000">
        <a:off x="1" y="302689"/>
        <a:ext cx="603139" cy="258489"/>
      </dsp:txXfrm>
    </dsp:sp>
    <dsp:sp modelId="{4EBE0188-9563-6846-A934-97189A9539D8}">
      <dsp:nvSpPr>
        <dsp:cNvPr id="0" name=""/>
        <dsp:cNvSpPr/>
      </dsp:nvSpPr>
      <dsp:spPr>
        <a:xfrm rot="5400000">
          <a:off x="2076450" y="-1472191"/>
          <a:ext cx="560058" cy="3506679"/>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40" y="28459"/>
        <a:ext cx="3479339" cy="505378"/>
      </dsp:txXfrm>
    </dsp:sp>
    <dsp:sp modelId="{A62F56BC-D8B5-6942-82CC-34676D419596}">
      <dsp:nvSpPr>
        <dsp:cNvPr id="0" name=""/>
        <dsp:cNvSpPr/>
      </dsp:nvSpPr>
      <dsp:spPr>
        <a:xfrm rot="5400000">
          <a:off x="-129244" y="811049"/>
          <a:ext cx="861628" cy="60313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t>2</a:t>
          </a:r>
        </a:p>
      </dsp:txBody>
      <dsp:txXfrm rot="-5400000">
        <a:off x="1" y="983375"/>
        <a:ext cx="603139" cy="258489"/>
      </dsp:txXfrm>
    </dsp:sp>
    <dsp:sp modelId="{5F2D23CC-95FF-8E44-B542-6F2A4646D751}">
      <dsp:nvSpPr>
        <dsp:cNvPr id="0" name=""/>
        <dsp:cNvSpPr/>
      </dsp:nvSpPr>
      <dsp:spPr>
        <a:xfrm rot="5400000">
          <a:off x="2076450" y="-791505"/>
          <a:ext cx="560058" cy="3506679"/>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40" y="709145"/>
        <a:ext cx="3479339" cy="505378"/>
      </dsp:txXfrm>
    </dsp:sp>
    <dsp:sp modelId="{3DC96EF4-BD4E-294C-8985-3053FCEE5B5A}">
      <dsp:nvSpPr>
        <dsp:cNvPr id="0" name=""/>
        <dsp:cNvSpPr/>
      </dsp:nvSpPr>
      <dsp:spPr>
        <a:xfrm rot="5400000">
          <a:off x="-129244" y="1491735"/>
          <a:ext cx="861628" cy="60313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t>3</a:t>
          </a:r>
        </a:p>
      </dsp:txBody>
      <dsp:txXfrm rot="-5400000">
        <a:off x="1" y="1664061"/>
        <a:ext cx="603139" cy="258489"/>
      </dsp:txXfrm>
    </dsp:sp>
    <dsp:sp modelId="{89505891-F738-6B47-8FFB-4D406888E7C7}">
      <dsp:nvSpPr>
        <dsp:cNvPr id="0" name=""/>
        <dsp:cNvSpPr/>
      </dsp:nvSpPr>
      <dsp:spPr>
        <a:xfrm rot="5400000">
          <a:off x="2076450" y="-110818"/>
          <a:ext cx="560058" cy="3506679"/>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40" y="1389832"/>
        <a:ext cx="3479339" cy="505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5D16F-EAEB-A64F-9E5E-751F893277B4}">
      <dsp:nvSpPr>
        <dsp:cNvPr id="0" name=""/>
        <dsp:cNvSpPr/>
      </dsp:nvSpPr>
      <dsp:spPr>
        <a:xfrm rot="5400000">
          <a:off x="-85753" y="89205"/>
          <a:ext cx="571692" cy="40018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1</a:t>
          </a:r>
          <a:endParaRPr lang="en-US" sz="1100" kern="1200" dirty="0"/>
        </a:p>
      </dsp:txBody>
      <dsp:txXfrm rot="-5400000">
        <a:off x="1" y="203543"/>
        <a:ext cx="400184" cy="171508"/>
      </dsp:txXfrm>
    </dsp:sp>
    <dsp:sp modelId="{648839DA-5EE0-FD4A-A8F7-757B73442FFC}">
      <dsp:nvSpPr>
        <dsp:cNvPr id="0" name=""/>
        <dsp:cNvSpPr/>
      </dsp:nvSpPr>
      <dsp:spPr>
        <a:xfrm rot="5400000">
          <a:off x="3509967" y="-3106331"/>
          <a:ext cx="371599" cy="659116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What is </a:t>
          </a:r>
          <a:r>
            <a:rPr lang="en-US" sz="2300" kern="1200" dirty="0" err="1" smtClean="0"/>
            <a:t>Blockchain</a:t>
          </a:r>
          <a:endParaRPr lang="en-US" sz="2300" kern="1200" dirty="0"/>
        </a:p>
      </dsp:txBody>
      <dsp:txXfrm rot="-5400000">
        <a:off x="400184" y="21592"/>
        <a:ext cx="6573025" cy="335319"/>
      </dsp:txXfrm>
    </dsp:sp>
    <dsp:sp modelId="{68A08B1B-7C61-4B4D-AB9A-36B2E8D05BF0}">
      <dsp:nvSpPr>
        <dsp:cNvPr id="0" name=""/>
        <dsp:cNvSpPr/>
      </dsp:nvSpPr>
      <dsp:spPr>
        <a:xfrm rot="5400000">
          <a:off x="-85753" y="585306"/>
          <a:ext cx="571692" cy="40018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2</a:t>
          </a:r>
          <a:endParaRPr lang="en-US" sz="1100" kern="1200" dirty="0"/>
        </a:p>
      </dsp:txBody>
      <dsp:txXfrm rot="-5400000">
        <a:off x="1" y="699644"/>
        <a:ext cx="400184" cy="171508"/>
      </dsp:txXfrm>
    </dsp:sp>
    <dsp:sp modelId="{AAA6ECE1-129E-744E-A6ED-6161F00A1157}">
      <dsp:nvSpPr>
        <dsp:cNvPr id="0" name=""/>
        <dsp:cNvSpPr/>
      </dsp:nvSpPr>
      <dsp:spPr>
        <a:xfrm rot="5400000">
          <a:off x="3509967" y="-2610230"/>
          <a:ext cx="371599" cy="659116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Why should you use </a:t>
          </a:r>
          <a:r>
            <a:rPr lang="en-US" sz="2300" kern="1200" dirty="0" err="1" smtClean="0"/>
            <a:t>Blockchain</a:t>
          </a:r>
          <a:endParaRPr lang="en-US" sz="2300" kern="1200" dirty="0"/>
        </a:p>
      </dsp:txBody>
      <dsp:txXfrm rot="-5400000">
        <a:off x="400184" y="517693"/>
        <a:ext cx="6573025" cy="335319"/>
      </dsp:txXfrm>
    </dsp:sp>
    <dsp:sp modelId="{C0272D76-DE40-7148-AD3A-0422AF6D539B}">
      <dsp:nvSpPr>
        <dsp:cNvPr id="0" name=""/>
        <dsp:cNvSpPr/>
      </dsp:nvSpPr>
      <dsp:spPr>
        <a:xfrm rot="5400000">
          <a:off x="-85753" y="1081406"/>
          <a:ext cx="571692" cy="40018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3</a:t>
          </a:r>
          <a:endParaRPr lang="en-US" sz="1100" kern="1200" dirty="0"/>
        </a:p>
      </dsp:txBody>
      <dsp:txXfrm rot="-5400000">
        <a:off x="1" y="1195744"/>
        <a:ext cx="400184" cy="171508"/>
      </dsp:txXfrm>
    </dsp:sp>
    <dsp:sp modelId="{5D32D9EF-0231-EB4F-96C0-61FC650217A3}">
      <dsp:nvSpPr>
        <dsp:cNvPr id="0" name=""/>
        <dsp:cNvSpPr/>
      </dsp:nvSpPr>
      <dsp:spPr>
        <a:xfrm rot="5400000">
          <a:off x="3509967" y="-2114129"/>
          <a:ext cx="371599" cy="659116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What </a:t>
          </a:r>
          <a:r>
            <a:rPr lang="en-US" sz="2300" kern="1200" dirty="0" err="1" smtClean="0"/>
            <a:t>Blockchain</a:t>
          </a:r>
          <a:r>
            <a:rPr lang="en-US" sz="2300" kern="1200" dirty="0" smtClean="0"/>
            <a:t> isn’t</a:t>
          </a:r>
          <a:endParaRPr lang="en-US" sz="2300" kern="1200" dirty="0"/>
        </a:p>
      </dsp:txBody>
      <dsp:txXfrm rot="-5400000">
        <a:off x="400184" y="1013794"/>
        <a:ext cx="6573025" cy="335319"/>
      </dsp:txXfrm>
    </dsp:sp>
    <dsp:sp modelId="{6CA7A2FA-B26E-0740-AB12-E4ADEB68AB79}">
      <dsp:nvSpPr>
        <dsp:cNvPr id="0" name=""/>
        <dsp:cNvSpPr/>
      </dsp:nvSpPr>
      <dsp:spPr>
        <a:xfrm rot="5400000">
          <a:off x="-85753" y="1577507"/>
          <a:ext cx="571692" cy="40018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4</a:t>
          </a:r>
          <a:endParaRPr lang="en-US" sz="1100" kern="1200" dirty="0"/>
        </a:p>
      </dsp:txBody>
      <dsp:txXfrm rot="-5400000">
        <a:off x="1" y="1691845"/>
        <a:ext cx="400184" cy="171508"/>
      </dsp:txXfrm>
    </dsp:sp>
    <dsp:sp modelId="{8ABCC5B0-3280-9B49-9572-791301829A33}">
      <dsp:nvSpPr>
        <dsp:cNvPr id="0" name=""/>
        <dsp:cNvSpPr/>
      </dsp:nvSpPr>
      <dsp:spPr>
        <a:xfrm rot="5400000">
          <a:off x="3509967" y="-1618029"/>
          <a:ext cx="371599" cy="659116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What is </a:t>
          </a:r>
          <a:r>
            <a:rPr lang="en-US" sz="2300" kern="1200" dirty="0" err="1" smtClean="0"/>
            <a:t>Blockchain</a:t>
          </a:r>
          <a:r>
            <a:rPr lang="en-US" sz="2300" kern="1200" dirty="0" smtClean="0"/>
            <a:t> for Business</a:t>
          </a:r>
          <a:endParaRPr lang="en-US" sz="2300" kern="1200" dirty="0"/>
        </a:p>
      </dsp:txBody>
      <dsp:txXfrm rot="-5400000">
        <a:off x="400184" y="1509894"/>
        <a:ext cx="6573025" cy="335319"/>
      </dsp:txXfrm>
    </dsp:sp>
    <dsp:sp modelId="{96BBF7C4-82F9-F44D-B48B-70815CC631F6}">
      <dsp:nvSpPr>
        <dsp:cNvPr id="0" name=""/>
        <dsp:cNvSpPr/>
      </dsp:nvSpPr>
      <dsp:spPr>
        <a:xfrm rot="5400000">
          <a:off x="-85753" y="2073608"/>
          <a:ext cx="571692" cy="40018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5</a:t>
          </a:r>
          <a:endParaRPr lang="en-US" sz="1100" kern="1200" dirty="0"/>
        </a:p>
      </dsp:txBody>
      <dsp:txXfrm rot="-5400000">
        <a:off x="1" y="2187946"/>
        <a:ext cx="400184" cy="171508"/>
      </dsp:txXfrm>
    </dsp:sp>
    <dsp:sp modelId="{53E081EB-D42A-FE46-B020-4EA8561B5A1C}">
      <dsp:nvSpPr>
        <dsp:cNvPr id="0" name=""/>
        <dsp:cNvSpPr/>
      </dsp:nvSpPr>
      <dsp:spPr>
        <a:xfrm rot="5400000">
          <a:off x="3509967" y="-1121928"/>
          <a:ext cx="371599" cy="659116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What is IBM </a:t>
          </a:r>
          <a:r>
            <a:rPr lang="en-US" sz="2300" kern="1200" dirty="0" err="1" smtClean="0"/>
            <a:t>Blockchain</a:t>
          </a:r>
          <a:endParaRPr lang="en-US" sz="2300" kern="1200" dirty="0"/>
        </a:p>
      </dsp:txBody>
      <dsp:txXfrm rot="-5400000">
        <a:off x="400184" y="2005995"/>
        <a:ext cx="6573025" cy="335319"/>
      </dsp:txXfrm>
    </dsp:sp>
    <dsp:sp modelId="{AC953FD9-E02D-D140-9F3D-769BCF063F70}">
      <dsp:nvSpPr>
        <dsp:cNvPr id="0" name=""/>
        <dsp:cNvSpPr/>
      </dsp:nvSpPr>
      <dsp:spPr>
        <a:xfrm rot="5400000">
          <a:off x="-85753" y="2569708"/>
          <a:ext cx="571692" cy="40018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6</a:t>
          </a:r>
          <a:endParaRPr lang="en-US" sz="1100" kern="1200" dirty="0"/>
        </a:p>
      </dsp:txBody>
      <dsp:txXfrm rot="-5400000">
        <a:off x="1" y="2684046"/>
        <a:ext cx="400184" cy="171508"/>
      </dsp:txXfrm>
    </dsp:sp>
    <dsp:sp modelId="{621AC1C8-4723-8E45-B1D6-797E19E42CCE}">
      <dsp:nvSpPr>
        <dsp:cNvPr id="0" name=""/>
        <dsp:cNvSpPr/>
      </dsp:nvSpPr>
      <dsp:spPr>
        <a:xfrm rot="5400000">
          <a:off x="3509967" y="-625827"/>
          <a:ext cx="371599" cy="659116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err="1" smtClean="0"/>
            <a:t>Hyperledger</a:t>
          </a:r>
          <a:r>
            <a:rPr lang="en-US" sz="2300" kern="1200" dirty="0" smtClean="0"/>
            <a:t> Composer</a:t>
          </a:r>
          <a:endParaRPr lang="en-US" sz="2300" kern="1200" dirty="0"/>
        </a:p>
      </dsp:txBody>
      <dsp:txXfrm rot="-5400000">
        <a:off x="400184" y="2502096"/>
        <a:ext cx="6573025" cy="335319"/>
      </dsp:txXfrm>
    </dsp:sp>
    <dsp:sp modelId="{EA2776E1-C0CD-9644-9756-26826D23B900}">
      <dsp:nvSpPr>
        <dsp:cNvPr id="0" name=""/>
        <dsp:cNvSpPr/>
      </dsp:nvSpPr>
      <dsp:spPr>
        <a:xfrm rot="5400000">
          <a:off x="-85753" y="3065809"/>
          <a:ext cx="571692" cy="40018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7</a:t>
          </a:r>
          <a:endParaRPr lang="en-US" sz="1100" kern="1200" dirty="0"/>
        </a:p>
      </dsp:txBody>
      <dsp:txXfrm rot="-5400000">
        <a:off x="1" y="3180147"/>
        <a:ext cx="400184" cy="171508"/>
      </dsp:txXfrm>
    </dsp:sp>
    <dsp:sp modelId="{3270E8EA-0773-1B44-B9AA-7401FCCFC278}">
      <dsp:nvSpPr>
        <dsp:cNvPr id="0" name=""/>
        <dsp:cNvSpPr/>
      </dsp:nvSpPr>
      <dsp:spPr>
        <a:xfrm rot="5400000">
          <a:off x="3509967" y="-129727"/>
          <a:ext cx="371599" cy="659116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Hands-on lab</a:t>
          </a:r>
          <a:endParaRPr lang="en-US" sz="2300" kern="1200" dirty="0"/>
        </a:p>
      </dsp:txBody>
      <dsp:txXfrm rot="-5400000">
        <a:off x="400184" y="2998196"/>
        <a:ext cx="6573025" cy="335319"/>
      </dsp:txXfrm>
    </dsp:sp>
    <dsp:sp modelId="{41AE80E1-C095-C745-B0C4-6A72945E06CD}">
      <dsp:nvSpPr>
        <dsp:cNvPr id="0" name=""/>
        <dsp:cNvSpPr/>
      </dsp:nvSpPr>
      <dsp:spPr>
        <a:xfrm rot="5400000">
          <a:off x="-85753" y="3561910"/>
          <a:ext cx="571692" cy="40018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8</a:t>
          </a:r>
          <a:endParaRPr lang="en-US" sz="1100" kern="1200" dirty="0"/>
        </a:p>
      </dsp:txBody>
      <dsp:txXfrm rot="-5400000">
        <a:off x="1" y="3676248"/>
        <a:ext cx="400184" cy="171508"/>
      </dsp:txXfrm>
    </dsp:sp>
    <dsp:sp modelId="{550DDDDC-6525-144B-854A-79ADB9DEF681}">
      <dsp:nvSpPr>
        <dsp:cNvPr id="0" name=""/>
        <dsp:cNvSpPr/>
      </dsp:nvSpPr>
      <dsp:spPr>
        <a:xfrm rot="5400000">
          <a:off x="3509967" y="366373"/>
          <a:ext cx="371599" cy="659116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Conclusion</a:t>
          </a:r>
          <a:endParaRPr lang="en-US" sz="2300" kern="1200" dirty="0"/>
        </a:p>
      </dsp:txBody>
      <dsp:txXfrm rot="-5400000">
        <a:off x="400184" y="3494296"/>
        <a:ext cx="6573025" cy="3353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680CA-844D-D24C-AC2B-2AFA1F083414}">
      <dsp:nvSpPr>
        <dsp:cNvPr id="0" name=""/>
        <dsp:cNvSpPr/>
      </dsp:nvSpPr>
      <dsp:spPr>
        <a:xfrm rot="5400000">
          <a:off x="-121106" y="123128"/>
          <a:ext cx="807376" cy="565163"/>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1</a:t>
          </a:r>
          <a:endParaRPr lang="en-US" sz="1600" kern="1200" dirty="0"/>
        </a:p>
      </dsp:txBody>
      <dsp:txXfrm rot="-5400000">
        <a:off x="1" y="284604"/>
        <a:ext cx="565163" cy="242213"/>
      </dsp:txXfrm>
    </dsp:sp>
    <dsp:sp modelId="{C64C00D6-B601-0B4B-98B0-7C088D3E8EC3}">
      <dsp:nvSpPr>
        <dsp:cNvPr id="0" name=""/>
        <dsp:cNvSpPr/>
      </dsp:nvSpPr>
      <dsp:spPr>
        <a:xfrm rot="5400000">
          <a:off x="5277984" y="-4710798"/>
          <a:ext cx="524795" cy="9950436"/>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err="1" smtClean="0"/>
            <a:t>Hyperledger</a:t>
          </a:r>
          <a:r>
            <a:rPr lang="en-US" sz="3200" kern="1200" dirty="0" smtClean="0"/>
            <a:t> Composer Concepts</a:t>
          </a:r>
          <a:endParaRPr lang="en-US" sz="3200" kern="1200" dirty="0"/>
        </a:p>
      </dsp:txBody>
      <dsp:txXfrm rot="-5400000">
        <a:off x="565164" y="27640"/>
        <a:ext cx="9924818" cy="473559"/>
      </dsp:txXfrm>
    </dsp:sp>
    <dsp:sp modelId="{0B4FF768-4BF5-284B-A855-01EB17609CB0}">
      <dsp:nvSpPr>
        <dsp:cNvPr id="0" name=""/>
        <dsp:cNvSpPr/>
      </dsp:nvSpPr>
      <dsp:spPr>
        <a:xfrm rot="5400000">
          <a:off x="-121106" y="831111"/>
          <a:ext cx="807376" cy="565163"/>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2</a:t>
          </a:r>
          <a:endParaRPr lang="en-US" sz="1600" kern="1200" dirty="0"/>
        </a:p>
      </dsp:txBody>
      <dsp:txXfrm rot="-5400000">
        <a:off x="1" y="992587"/>
        <a:ext cx="565163" cy="242213"/>
      </dsp:txXfrm>
    </dsp:sp>
    <dsp:sp modelId="{D52F4D9B-0A62-9440-94A3-FA7C4DC770F3}">
      <dsp:nvSpPr>
        <dsp:cNvPr id="0" name=""/>
        <dsp:cNvSpPr/>
      </dsp:nvSpPr>
      <dsp:spPr>
        <a:xfrm rot="5400000">
          <a:off x="5277984" y="-4002815"/>
          <a:ext cx="524795" cy="9950436"/>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Access the Composer Playground</a:t>
          </a:r>
          <a:endParaRPr lang="en-US" sz="3200" kern="1200" dirty="0"/>
        </a:p>
      </dsp:txBody>
      <dsp:txXfrm rot="-5400000">
        <a:off x="565164" y="735623"/>
        <a:ext cx="9924818" cy="473559"/>
      </dsp:txXfrm>
    </dsp:sp>
    <dsp:sp modelId="{9516FF59-7479-4348-835E-D3D5966021E3}">
      <dsp:nvSpPr>
        <dsp:cNvPr id="0" name=""/>
        <dsp:cNvSpPr/>
      </dsp:nvSpPr>
      <dsp:spPr>
        <a:xfrm rot="5400000">
          <a:off x="-121106" y="1539094"/>
          <a:ext cx="807376" cy="565163"/>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3</a:t>
          </a:r>
          <a:endParaRPr lang="en-US" sz="1600" kern="1200" dirty="0"/>
        </a:p>
      </dsp:txBody>
      <dsp:txXfrm rot="-5400000">
        <a:off x="1" y="1700570"/>
        <a:ext cx="565163" cy="242213"/>
      </dsp:txXfrm>
    </dsp:sp>
    <dsp:sp modelId="{6B6DF20A-4E21-6F46-AE07-AFB6FB9C08D3}">
      <dsp:nvSpPr>
        <dsp:cNvPr id="0" name=""/>
        <dsp:cNvSpPr/>
      </dsp:nvSpPr>
      <dsp:spPr>
        <a:xfrm rot="5400000">
          <a:off x="5277984" y="-3294832"/>
          <a:ext cx="524795" cy="9950436"/>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Modeling Language Basics</a:t>
          </a:r>
          <a:endParaRPr lang="en-US" sz="3200" kern="1200" dirty="0"/>
        </a:p>
      </dsp:txBody>
      <dsp:txXfrm rot="-5400000">
        <a:off x="565164" y="1443606"/>
        <a:ext cx="9924818" cy="473559"/>
      </dsp:txXfrm>
    </dsp:sp>
    <dsp:sp modelId="{9CEA8724-F83C-DB41-A71A-7DB910FD2175}">
      <dsp:nvSpPr>
        <dsp:cNvPr id="0" name=""/>
        <dsp:cNvSpPr/>
      </dsp:nvSpPr>
      <dsp:spPr>
        <a:xfrm rot="5400000">
          <a:off x="-121106" y="2247078"/>
          <a:ext cx="807376" cy="565163"/>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4</a:t>
          </a:r>
          <a:endParaRPr lang="en-US" sz="1600" kern="1200" dirty="0"/>
        </a:p>
      </dsp:txBody>
      <dsp:txXfrm rot="-5400000">
        <a:off x="1" y="2408554"/>
        <a:ext cx="565163" cy="242213"/>
      </dsp:txXfrm>
    </dsp:sp>
    <dsp:sp modelId="{25AE81D6-5315-7543-905C-DAE02DACC916}">
      <dsp:nvSpPr>
        <dsp:cNvPr id="0" name=""/>
        <dsp:cNvSpPr/>
      </dsp:nvSpPr>
      <dsp:spPr>
        <a:xfrm rot="5400000">
          <a:off x="5277984" y="-2586848"/>
          <a:ext cx="524795" cy="9950436"/>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Build the Network</a:t>
          </a:r>
          <a:endParaRPr lang="en-US" sz="3200" kern="1200" dirty="0"/>
        </a:p>
      </dsp:txBody>
      <dsp:txXfrm rot="-5400000">
        <a:off x="565164" y="2151590"/>
        <a:ext cx="9924818" cy="473559"/>
      </dsp:txXfrm>
    </dsp:sp>
    <dsp:sp modelId="{A5E2F940-8FFF-E546-BA3A-FC925E23B16A}">
      <dsp:nvSpPr>
        <dsp:cNvPr id="0" name=""/>
        <dsp:cNvSpPr/>
      </dsp:nvSpPr>
      <dsp:spPr>
        <a:xfrm rot="5400000">
          <a:off x="-121106" y="2955061"/>
          <a:ext cx="807376" cy="565163"/>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5</a:t>
          </a:r>
        </a:p>
      </dsp:txBody>
      <dsp:txXfrm rot="-5400000">
        <a:off x="1" y="3116537"/>
        <a:ext cx="565163" cy="242213"/>
      </dsp:txXfrm>
    </dsp:sp>
    <dsp:sp modelId="{0060ADA2-95A0-B548-B8A2-662BAC9E78A0}">
      <dsp:nvSpPr>
        <dsp:cNvPr id="0" name=""/>
        <dsp:cNvSpPr/>
      </dsp:nvSpPr>
      <dsp:spPr>
        <a:xfrm rot="5400000">
          <a:off x="5277984" y="-1878865"/>
          <a:ext cx="524795" cy="9950436"/>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Test the Network</a:t>
          </a:r>
        </a:p>
      </dsp:txBody>
      <dsp:txXfrm rot="-5400000">
        <a:off x="565164" y="2859573"/>
        <a:ext cx="9924818" cy="473559"/>
      </dsp:txXfrm>
    </dsp:sp>
    <dsp:sp modelId="{628B1CD8-1262-014E-9453-50AD9FA51C17}">
      <dsp:nvSpPr>
        <dsp:cNvPr id="0" name=""/>
        <dsp:cNvSpPr/>
      </dsp:nvSpPr>
      <dsp:spPr>
        <a:xfrm rot="5400000">
          <a:off x="-121106" y="3663044"/>
          <a:ext cx="807376" cy="565163"/>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6</a:t>
          </a:r>
        </a:p>
      </dsp:txBody>
      <dsp:txXfrm rot="-5400000">
        <a:off x="1" y="3824520"/>
        <a:ext cx="565163" cy="242213"/>
      </dsp:txXfrm>
    </dsp:sp>
    <dsp:sp modelId="{27D25AF6-5C37-EC4F-98EC-E451E7E20435}">
      <dsp:nvSpPr>
        <dsp:cNvPr id="0" name=""/>
        <dsp:cNvSpPr/>
      </dsp:nvSpPr>
      <dsp:spPr>
        <a:xfrm rot="5400000">
          <a:off x="5277984" y="-1170882"/>
          <a:ext cx="524795" cy="9950436"/>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Export the Network</a:t>
          </a:r>
        </a:p>
      </dsp:txBody>
      <dsp:txXfrm rot="-5400000">
        <a:off x="565164" y="3567556"/>
        <a:ext cx="9924818" cy="47355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FBBE5E-B9DE-6946-BD47-A2F5E1999E21}" type="datetimeFigureOut">
              <a:rPr lang="en-US" smtClean="0"/>
              <a:t>6/1/18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DEF3A9-0561-F241-9354-F72898E44AC7}" type="slidenum">
              <a:rPr lang="en-US" smtClean="0"/>
              <a:t>‹#›</a:t>
            </a:fld>
            <a:endParaRPr lang="en-US"/>
          </a:p>
        </p:txBody>
      </p:sp>
    </p:spTree>
    <p:extLst>
      <p:ext uri="{BB962C8B-B14F-4D97-AF65-F5344CB8AC3E}">
        <p14:creationId xmlns:p14="http://schemas.microsoft.com/office/powerpoint/2010/main" val="153961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a:t>
            </a:r>
            <a:r>
              <a:rPr lang="en-US" baseline="0" dirty="0" smtClean="0"/>
              <a:t> should be an exciting day. We’re going to spend a bit of time first to understand what is </a:t>
            </a:r>
            <a:r>
              <a:rPr lang="en-US" baseline="0" dirty="0" err="1" smtClean="0"/>
              <a:t>Blockchain</a:t>
            </a:r>
            <a:r>
              <a:rPr lang="en-US" baseline="0" dirty="0" smtClean="0"/>
              <a:t> and why there is so much interest and excitement around it.</a:t>
            </a:r>
          </a:p>
          <a:p>
            <a:endParaRPr lang="en-US" baseline="0" dirty="0" smtClean="0"/>
          </a:p>
          <a:p>
            <a:r>
              <a:rPr lang="en-US" baseline="0" dirty="0" smtClean="0"/>
              <a:t>Then, we’ll focus briefly on what </a:t>
            </a:r>
            <a:r>
              <a:rPr lang="en-US" baseline="0" dirty="0" err="1" smtClean="0"/>
              <a:t>Blockchain</a:t>
            </a:r>
            <a:r>
              <a:rPr lang="en-US" baseline="0" dirty="0" smtClean="0"/>
              <a:t> isn’t. This is important, because it fits a certain use case profile and there are some places where </a:t>
            </a:r>
            <a:r>
              <a:rPr lang="en-US" baseline="0" dirty="0" err="1" smtClean="0"/>
              <a:t>Blockchain</a:t>
            </a:r>
            <a:r>
              <a:rPr lang="en-US" baseline="0" dirty="0" smtClean="0"/>
              <a:t> maybe isn’t a fit.</a:t>
            </a:r>
          </a:p>
          <a:p>
            <a:endParaRPr lang="en-US" baseline="0" dirty="0" smtClean="0"/>
          </a:p>
          <a:p>
            <a:r>
              <a:rPr lang="en-US" baseline="0" dirty="0" smtClean="0"/>
              <a:t>Next, we’ll focus on </a:t>
            </a:r>
            <a:r>
              <a:rPr lang="en-US" baseline="0" dirty="0" err="1" smtClean="0"/>
              <a:t>Blockchain</a:t>
            </a:r>
            <a:r>
              <a:rPr lang="en-US" baseline="0" dirty="0" smtClean="0"/>
              <a:t> for Business and what is IBM </a:t>
            </a:r>
            <a:r>
              <a:rPr lang="en-US" baseline="0" dirty="0" err="1" smtClean="0"/>
              <a:t>Blockchain</a:t>
            </a:r>
            <a:r>
              <a:rPr lang="en-US" baseline="0" dirty="0" smtClean="0"/>
              <a:t>, which is built on </a:t>
            </a:r>
            <a:r>
              <a:rPr lang="en-US" baseline="0" dirty="0" err="1" smtClean="0"/>
              <a:t>Hyperledger</a:t>
            </a:r>
            <a:r>
              <a:rPr lang="en-US" baseline="0" dirty="0" smtClean="0"/>
              <a:t> Fabric. </a:t>
            </a:r>
          </a:p>
          <a:p>
            <a:endParaRPr lang="en-US" baseline="0" dirty="0" smtClean="0"/>
          </a:p>
          <a:p>
            <a:r>
              <a:rPr lang="en-US" baseline="0" dirty="0" smtClean="0"/>
              <a:t>Before getting into the lab, we’ll give you a brief overview of </a:t>
            </a:r>
            <a:r>
              <a:rPr lang="en-US" baseline="0" dirty="0" err="1" smtClean="0"/>
              <a:t>Hyperledger</a:t>
            </a:r>
            <a:r>
              <a:rPr lang="en-US" baseline="0" dirty="0" smtClean="0"/>
              <a:t> Composer, the development tool for building </a:t>
            </a:r>
            <a:r>
              <a:rPr lang="en-US" baseline="0" dirty="0" err="1" smtClean="0"/>
              <a:t>Blockchain</a:t>
            </a:r>
            <a:r>
              <a:rPr lang="en-US" baseline="0" dirty="0" smtClean="0"/>
              <a:t> applications for </a:t>
            </a:r>
            <a:r>
              <a:rPr lang="en-US" baseline="0" dirty="0" err="1" smtClean="0"/>
              <a:t>Hyperledger</a:t>
            </a:r>
            <a:r>
              <a:rPr lang="en-US" baseline="0" dirty="0" smtClean="0"/>
              <a:t> Fabric and IBM </a:t>
            </a:r>
            <a:r>
              <a:rPr lang="en-US" baseline="0" dirty="0" err="1" smtClean="0"/>
              <a:t>Blockchain</a:t>
            </a:r>
            <a:r>
              <a:rPr lang="en-US" baseline="0" dirty="0" smtClean="0"/>
              <a:t>.</a:t>
            </a:r>
          </a:p>
          <a:p>
            <a:endParaRPr lang="en-US" baseline="0" dirty="0" smtClean="0"/>
          </a:p>
          <a:p>
            <a:r>
              <a:rPr lang="en-US" baseline="0" dirty="0" smtClean="0"/>
              <a:t>Then, we’ll finish up.</a:t>
            </a:r>
          </a:p>
          <a:p>
            <a:endParaRPr lang="en-US" baseline="0" dirty="0" smtClean="0"/>
          </a:p>
          <a:p>
            <a:r>
              <a:rPr lang="en-US" baseline="0" dirty="0" smtClean="0"/>
              <a:t>Let’s get started.</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3</a:t>
            </a:fld>
            <a:endParaRPr lang="en-US"/>
          </a:p>
        </p:txBody>
      </p:sp>
    </p:spTree>
    <p:extLst>
      <p:ext uri="{BB962C8B-B14F-4D97-AF65-F5344CB8AC3E}">
        <p14:creationId xmlns:p14="http://schemas.microsoft.com/office/powerpoint/2010/main" val="616671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ledger is the key to the success of a network or a market. Ledgers are the system of record. It tracks</a:t>
            </a:r>
            <a:r>
              <a:rPr lang="en-US" baseline="0" dirty="0" smtClean="0"/>
              <a:t> all transactions which involve the transfer of assets between participants. To ensure that the transaction is agreeable between participants, there is generally a contract. The contract spells out the terms and conditions of the trade.</a:t>
            </a:r>
          </a:p>
          <a:p>
            <a:endParaRPr lang="en-US" baseline="0" dirty="0" smtClean="0"/>
          </a:p>
          <a:p>
            <a:r>
              <a:rPr lang="en-US" baseline="0" dirty="0" err="1" smtClean="0"/>
              <a:t>Blockchain</a:t>
            </a:r>
            <a:r>
              <a:rPr lang="en-US" baseline="0" dirty="0" smtClean="0"/>
              <a:t> keeps a running ledger of every transaction that occurs in a business network. Each participant in the transaction is associated with the transaction and must endorse the transaction and that is all tracked and traceable through the ledger. </a:t>
            </a:r>
          </a:p>
          <a:p>
            <a:endParaRPr lang="en-US" baseline="0" dirty="0" smtClean="0"/>
          </a:p>
          <a:p>
            <a:r>
              <a:rPr lang="en-US" baseline="0" dirty="0" smtClean="0"/>
              <a:t>So, why use </a:t>
            </a:r>
            <a:r>
              <a:rPr lang="en-US" baseline="0" dirty="0" err="1" smtClean="0"/>
              <a:t>Blockchain</a:t>
            </a:r>
            <a:r>
              <a:rPr lang="en-US" baseline="0" dirty="0" smtClean="0"/>
              <a:t>? Lot’s of applications today have ledgers built into them. Almost every ERP or Accounting system has a ledger. Let’s explore that next.</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12</a:t>
            </a:fld>
            <a:endParaRPr lang="en-US"/>
          </a:p>
        </p:txBody>
      </p:sp>
    </p:spTree>
    <p:extLst>
      <p:ext uri="{BB962C8B-B14F-4D97-AF65-F5344CB8AC3E}">
        <p14:creationId xmlns:p14="http://schemas.microsoft.com/office/powerpoint/2010/main" val="1671654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ledger is the key to the success of a network or a market. Ledgers are the system of record. It tracks</a:t>
            </a:r>
            <a:r>
              <a:rPr lang="en-US" baseline="0" dirty="0" smtClean="0"/>
              <a:t> all transactions which involve the transfer of assets between participants. To ensure that the transaction is agreeable between participants, there is generally a contract. The contract spells out the terms and conditions of the trade.</a:t>
            </a:r>
          </a:p>
          <a:p>
            <a:endParaRPr lang="en-US" baseline="0" dirty="0" smtClean="0"/>
          </a:p>
          <a:p>
            <a:r>
              <a:rPr lang="en-US" baseline="0" dirty="0" err="1" smtClean="0"/>
              <a:t>Blockchain</a:t>
            </a:r>
            <a:r>
              <a:rPr lang="en-US" baseline="0" dirty="0" smtClean="0"/>
              <a:t> keeps a running ledger of every transaction that occurs in a business network. Each participant in the transaction is associated with the transaction and must endorse the transaction and that is all tracked and traceable through the ledger. </a:t>
            </a:r>
          </a:p>
          <a:p>
            <a:endParaRPr lang="en-US" baseline="0" dirty="0" smtClean="0"/>
          </a:p>
          <a:p>
            <a:r>
              <a:rPr lang="en-US" baseline="0" dirty="0" smtClean="0"/>
              <a:t>So, why use </a:t>
            </a:r>
            <a:r>
              <a:rPr lang="en-US" baseline="0" dirty="0" err="1" smtClean="0"/>
              <a:t>Blockchain</a:t>
            </a:r>
            <a:r>
              <a:rPr lang="en-US" baseline="0" dirty="0" smtClean="0"/>
              <a:t>? Lot’s of applications today have ledgers built into them. Almost every ERP or Accounting system has a ledger. Let’s explore that next.</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13</a:t>
            </a:fld>
            <a:endParaRPr lang="en-US"/>
          </a:p>
        </p:txBody>
      </p:sp>
    </p:spTree>
    <p:extLst>
      <p:ext uri="{BB962C8B-B14F-4D97-AF65-F5344CB8AC3E}">
        <p14:creationId xmlns:p14="http://schemas.microsoft.com/office/powerpoint/2010/main" val="1257267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should we use </a:t>
            </a:r>
            <a:r>
              <a:rPr lang="en-US" dirty="0" err="1" smtClean="0"/>
              <a:t>Blockchain</a:t>
            </a:r>
            <a:r>
              <a:rPr lang="en-US" dirty="0" smtClean="0"/>
              <a:t>? What challenges with existing systems</a:t>
            </a:r>
            <a:r>
              <a:rPr lang="en-US" baseline="0" dirty="0" smtClean="0"/>
              <a:t> and processes does it address?</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17</a:t>
            </a:fld>
            <a:endParaRPr lang="en-US"/>
          </a:p>
        </p:txBody>
      </p:sp>
    </p:spTree>
    <p:extLst>
      <p:ext uri="{BB962C8B-B14F-4D97-AF65-F5344CB8AC3E}">
        <p14:creationId xmlns:p14="http://schemas.microsoft.com/office/powerpoint/2010/main" val="433797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spcBef>
                <a:spcPct val="0"/>
              </a:spcBef>
              <a:buFont typeface="+mj-lt"/>
              <a:buAutoNum type="arabicPeriod"/>
            </a:pPr>
            <a:r>
              <a:rPr lang="en-US" dirty="0" smtClean="0">
                <a:solidFill>
                  <a:srgbClr val="191919"/>
                </a:solidFill>
              </a:rPr>
              <a:t>There are use-case</a:t>
            </a:r>
            <a:r>
              <a:rPr lang="en-US" baseline="0" dirty="0" smtClean="0">
                <a:solidFill>
                  <a:srgbClr val="191919"/>
                </a:solidFill>
              </a:rPr>
              <a:t> examples everywhere, and we’re still in the early days of understanding the potential.</a:t>
            </a:r>
            <a:r>
              <a:rPr lang="en-US" dirty="0" smtClean="0">
                <a:solidFill>
                  <a:srgbClr val="191919"/>
                </a:solidFill>
              </a:rPr>
              <a:t> Also be aware that many use-cases (e.g. supply chain) are cross industry.</a:t>
            </a:r>
          </a:p>
          <a:p>
            <a:pPr marL="228600" indent="-228600">
              <a:spcBef>
                <a:spcPct val="0"/>
              </a:spcBef>
              <a:buFont typeface="+mj-lt"/>
              <a:buAutoNum type="arabicPeriod"/>
            </a:pPr>
            <a:endParaRPr lang="en-US" dirty="0" smtClean="0">
              <a:solidFill>
                <a:srgbClr val="191919"/>
              </a:solidFill>
            </a:endParaRPr>
          </a:p>
          <a:p>
            <a:pPr marL="0" indent="0">
              <a:spcBef>
                <a:spcPct val="0"/>
              </a:spcBef>
              <a:buFont typeface="+mj-lt"/>
              <a:buNone/>
            </a:pPr>
            <a:r>
              <a:rPr lang="en-US" dirty="0" smtClean="0">
                <a:solidFill>
                  <a:srgbClr val="191919"/>
                </a:solidFill>
              </a:rPr>
              <a:t>For an</a:t>
            </a:r>
            <a:r>
              <a:rPr lang="en-US" baseline="0" dirty="0" smtClean="0">
                <a:solidFill>
                  <a:srgbClr val="191919"/>
                </a:solidFill>
              </a:rPr>
              <a:t> active</a:t>
            </a:r>
            <a:r>
              <a:rPr lang="en-US" dirty="0" smtClean="0">
                <a:solidFill>
                  <a:srgbClr val="191919"/>
                </a:solidFill>
              </a:rPr>
              <a:t> list of use cases by industry on the IBM intranet:</a:t>
            </a:r>
            <a:r>
              <a:rPr lang="en-US" baseline="0" dirty="0" smtClean="0">
                <a:solidFill>
                  <a:srgbClr val="191919"/>
                </a:solidFill>
              </a:rPr>
              <a:t> </a:t>
            </a:r>
            <a:r>
              <a:rPr lang="en-US" dirty="0" smtClean="0">
                <a:solidFill>
                  <a:srgbClr val="191919"/>
                </a:solidFill>
              </a:rPr>
              <a:t>http://</a:t>
            </a:r>
            <a:r>
              <a:rPr lang="en-US" dirty="0" err="1" smtClean="0">
                <a:solidFill>
                  <a:srgbClr val="191919"/>
                </a:solidFill>
              </a:rPr>
              <a:t>ibm.biz</a:t>
            </a:r>
            <a:r>
              <a:rPr lang="en-US" dirty="0" smtClean="0">
                <a:solidFill>
                  <a:srgbClr val="191919"/>
                </a:solidFill>
              </a:rPr>
              <a:t>/</a:t>
            </a:r>
            <a:r>
              <a:rPr lang="en-US" dirty="0" err="1" smtClean="0">
                <a:solidFill>
                  <a:srgbClr val="191919"/>
                </a:solidFill>
              </a:rPr>
              <a:t>BlockUseCases</a:t>
            </a:r>
            <a:endParaRPr lang="en-US" dirty="0" smtClean="0">
              <a:solidFill>
                <a:srgbClr val="191919"/>
              </a:solidFill>
            </a:endParaRPr>
          </a:p>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t>23</a:t>
            </a:fld>
            <a:endParaRPr lang="en-US"/>
          </a:p>
        </p:txBody>
      </p:sp>
    </p:spTree>
    <p:extLst>
      <p:ext uri="{BB962C8B-B14F-4D97-AF65-F5344CB8AC3E}">
        <p14:creationId xmlns:p14="http://schemas.microsoft.com/office/powerpoint/2010/main" val="1675878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spcBef>
                <a:spcPct val="0"/>
              </a:spcBef>
              <a:buFont typeface="+mj-lt"/>
              <a:buNone/>
            </a:pPr>
            <a:r>
              <a:rPr lang="en-US" dirty="0" smtClean="0"/>
              <a:t>Blockchain for business comprises these four main blocks, that can lead to increased efficiencies, and cost reduction across the business network. Together</a:t>
            </a:r>
            <a:r>
              <a:rPr lang="en-US" baseline="0" dirty="0" smtClean="0"/>
              <a:t> they add TRUST to a business network.</a:t>
            </a:r>
            <a:endParaRPr lang="en-US" dirty="0" smtClean="0"/>
          </a:p>
          <a:p>
            <a:pPr marL="228600" indent="-228600" eaLnBrk="1" hangingPunct="1">
              <a:spcBef>
                <a:spcPct val="0"/>
              </a:spcBef>
              <a:buFont typeface="+mj-lt"/>
              <a:buAutoNum type="arabicPeriod"/>
            </a:pPr>
            <a:endParaRPr lang="en-US" dirty="0" smtClean="0"/>
          </a:p>
          <a:p>
            <a:pPr marL="228600" indent="-228600" eaLnBrk="1" hangingPunct="1">
              <a:spcBef>
                <a:spcPct val="0"/>
              </a:spcBef>
              <a:buFont typeface="+mj-lt"/>
              <a:buAutoNum type="arabicPeriod"/>
            </a:pPr>
            <a:r>
              <a:rPr lang="en-US" dirty="0" smtClean="0"/>
              <a:t>Shared ledger</a:t>
            </a:r>
            <a:r>
              <a:rPr lang="en-US" baseline="0" dirty="0" smtClean="0"/>
              <a:t> and Smart Contract are the ‘things’ that constitute </a:t>
            </a:r>
            <a:r>
              <a:rPr lang="en-US" baseline="0" dirty="0" err="1" smtClean="0"/>
              <a:t>blockchain</a:t>
            </a:r>
            <a:endParaRPr lang="en-US" baseline="0" dirty="0" smtClean="0"/>
          </a:p>
          <a:p>
            <a:pPr marL="228600" indent="-228600" eaLnBrk="1" hangingPunct="1">
              <a:spcBef>
                <a:spcPct val="0"/>
              </a:spcBef>
              <a:buFont typeface="+mj-lt"/>
              <a:buAutoNum type="arabicPeriod"/>
            </a:pPr>
            <a:endParaRPr lang="en-US" baseline="0" dirty="0" smtClean="0"/>
          </a:p>
          <a:p>
            <a:pPr marL="228600" indent="-228600" eaLnBrk="1" hangingPunct="1">
              <a:spcBef>
                <a:spcPct val="0"/>
              </a:spcBef>
              <a:buFont typeface="+mj-lt"/>
              <a:buAutoNum type="arabicPeriod"/>
            </a:pPr>
            <a:r>
              <a:rPr lang="en-US" baseline="0" dirty="0" smtClean="0"/>
              <a:t>Privacy and the ’proof’ are the qualities of service.</a:t>
            </a:r>
          </a:p>
          <a:p>
            <a:pPr marL="228600" indent="-228600" eaLnBrk="1" hangingPunct="1">
              <a:spcBef>
                <a:spcPct val="0"/>
              </a:spcBef>
              <a:buFont typeface="+mj-lt"/>
              <a:buAutoNum type="arabicPeriod"/>
            </a:pPr>
            <a:endParaRPr lang="en-US" baseline="0" dirty="0" smtClean="0"/>
          </a:p>
        </p:txBody>
      </p:sp>
      <p:sp>
        <p:nvSpPr>
          <p:cNvPr id="4" name="Slide Number Placeholder 3"/>
          <p:cNvSpPr>
            <a:spLocks noGrp="1"/>
          </p:cNvSpPr>
          <p:nvPr>
            <p:ph type="sldNum" sz="quarter" idx="10"/>
          </p:nvPr>
        </p:nvSpPr>
        <p:spPr/>
        <p:txBody>
          <a:bodyPr/>
          <a:lstStyle/>
          <a:p>
            <a:fld id="{EDDE39F7-555F-4E49-87AD-0EBF9F90242A}" type="slidenum">
              <a:rPr lang="en-US" smtClean="0"/>
              <a:t>24</a:t>
            </a:fld>
            <a:endParaRPr lang="en-US"/>
          </a:p>
        </p:txBody>
      </p:sp>
    </p:spTree>
    <p:extLst>
      <p:ext uri="{BB962C8B-B14F-4D97-AF65-F5344CB8AC3E}">
        <p14:creationId xmlns:p14="http://schemas.microsoft.com/office/powerpoint/2010/main" val="714163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25</a:t>
            </a:fld>
            <a:endParaRPr lang="en-US"/>
          </a:p>
        </p:txBody>
      </p:sp>
    </p:spTree>
    <p:extLst>
      <p:ext uri="{BB962C8B-B14F-4D97-AF65-F5344CB8AC3E}">
        <p14:creationId xmlns:p14="http://schemas.microsoft.com/office/powerpoint/2010/main" val="1792656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baseline="0" dirty="0" smtClean="0">
                <a:solidFill>
                  <a:schemeClr val="tx1"/>
                </a:solidFill>
                <a:ea typeface="+mn-ea"/>
                <a:cs typeface="+mn-cs"/>
              </a:rPr>
              <a:t>From Ideation to </a:t>
            </a:r>
            <a:r>
              <a:rPr lang="en-US" sz="1200" u="none" strike="noStrike" kern="1200" baseline="0" dirty="0" err="1" smtClean="0">
                <a:solidFill>
                  <a:schemeClr val="tx1"/>
                </a:solidFill>
                <a:ea typeface="+mn-ea"/>
                <a:cs typeface="+mn-cs"/>
              </a:rPr>
              <a:t>PoC</a:t>
            </a:r>
            <a:r>
              <a:rPr lang="en-US" sz="1200" u="none" strike="noStrike" kern="1200" baseline="0" dirty="0" smtClean="0">
                <a:solidFill>
                  <a:schemeClr val="tx1"/>
                </a:solidFill>
                <a:ea typeface="+mn-ea"/>
                <a:cs typeface="+mn-cs"/>
              </a:rPr>
              <a:t> to Pilot to production. You need to be able to quickly develop, deploy and operate with stability and consistency.</a:t>
            </a:r>
          </a:p>
          <a:p>
            <a:pPr rtl="0"/>
            <a:endParaRPr lang="en-US" sz="1200" u="none" strike="noStrike" kern="1200" baseline="0" dirty="0" smtClean="0">
              <a:solidFill>
                <a:schemeClr val="tx1"/>
              </a:solidFill>
              <a:ea typeface="+mn-ea"/>
              <a:cs typeface="+mn-cs"/>
            </a:endParaRPr>
          </a:p>
          <a:p>
            <a:pPr rtl="0"/>
            <a:r>
              <a:rPr lang="en-US" sz="1200" u="none" strike="noStrike" kern="1200" baseline="0" dirty="0" smtClean="0">
                <a:solidFill>
                  <a:schemeClr val="tx1"/>
                </a:solidFill>
                <a:ea typeface="+mn-ea"/>
                <a:cs typeface="+mn-cs"/>
              </a:rPr>
              <a:t>The most complete and production ready platform is comprised of 3 main lifecycle capabilities meant to develop </a:t>
            </a:r>
            <a:r>
              <a:rPr lang="en-US" sz="1200" u="none" strike="noStrike" kern="1200" baseline="0" dirty="0" err="1" smtClean="0">
                <a:solidFill>
                  <a:schemeClr val="tx1"/>
                </a:solidFill>
                <a:ea typeface="+mn-ea"/>
                <a:cs typeface="+mn-cs"/>
              </a:rPr>
              <a:t>blockchain</a:t>
            </a:r>
            <a:r>
              <a:rPr lang="en-US" sz="1200" u="none" strike="noStrike" kern="1200" baseline="0" dirty="0" smtClean="0">
                <a:solidFill>
                  <a:schemeClr val="tx1"/>
                </a:solidFill>
                <a:ea typeface="+mn-ea"/>
                <a:cs typeface="+mn-cs"/>
              </a:rPr>
              <a:t> apps and activate </a:t>
            </a:r>
            <a:r>
              <a:rPr lang="en-US" sz="1200" u="none" strike="noStrike" kern="1200" baseline="0" dirty="0" err="1" smtClean="0">
                <a:solidFill>
                  <a:schemeClr val="tx1"/>
                </a:solidFill>
                <a:ea typeface="+mn-ea"/>
                <a:cs typeface="+mn-cs"/>
              </a:rPr>
              <a:t>blockchain</a:t>
            </a:r>
            <a:r>
              <a:rPr lang="en-US" sz="1200" u="none" strike="noStrike" kern="1200" baseline="0" dirty="0" smtClean="0">
                <a:solidFill>
                  <a:schemeClr val="tx1"/>
                </a:solidFill>
                <a:ea typeface="+mn-ea"/>
                <a:cs typeface="+mn-cs"/>
              </a:rPr>
              <a:t> networks at speed and scale. and finally, simplify and standardize network operations</a:t>
            </a:r>
          </a:p>
          <a:p>
            <a:pPr rtl="0"/>
            <a:endParaRPr lang="en-US" sz="1200" u="none" strike="noStrike" kern="1200" baseline="0" dirty="0" smtClean="0">
              <a:solidFill>
                <a:schemeClr val="tx1"/>
              </a:solidFill>
              <a:ea typeface="+mn-ea"/>
              <a:cs typeface="+mn-cs"/>
            </a:endParaRPr>
          </a:p>
          <a:p>
            <a:pPr rtl="0"/>
            <a:r>
              <a:rPr lang="en-US" sz="1200" u="none" strike="noStrike" kern="1200" baseline="0" dirty="0" smtClean="0">
                <a:solidFill>
                  <a:schemeClr val="tx1"/>
                </a:solidFill>
                <a:ea typeface="+mn-ea"/>
                <a:cs typeface="+mn-cs"/>
              </a:rPr>
              <a:t>IBM can provide:</a:t>
            </a:r>
          </a:p>
          <a:p>
            <a:pPr rtl="0"/>
            <a:endParaRPr lang="en-US" sz="1200" u="none" strike="noStrike" kern="1200" baseline="0" dirty="0" smtClean="0">
              <a:solidFill>
                <a:schemeClr val="tx1"/>
              </a:solidFill>
              <a:ea typeface="+mn-ea"/>
              <a:cs typeface="+mn-cs"/>
            </a:endParaRPr>
          </a:p>
          <a:p>
            <a:pPr rtl="0"/>
            <a:r>
              <a:rPr lang="en-US" sz="1200" u="none" strike="noStrike" kern="1200" baseline="0" dirty="0" smtClean="0">
                <a:solidFill>
                  <a:schemeClr val="tx1"/>
                </a:solidFill>
                <a:ea typeface="+mn-ea"/>
                <a:cs typeface="+mn-cs"/>
              </a:rPr>
              <a:t>1. a developer sandbox in the cloud for rapid iteration and prototyping</a:t>
            </a:r>
          </a:p>
          <a:p>
            <a:pPr rtl="0"/>
            <a:r>
              <a:rPr lang="en-US" sz="1200" u="none" strike="noStrike" kern="1200" baseline="0" dirty="0" smtClean="0">
                <a:solidFill>
                  <a:schemeClr val="tx1"/>
                </a:solidFill>
                <a:ea typeface="+mn-ea"/>
                <a:cs typeface="+mn-cs"/>
              </a:rPr>
              <a:t>having an environment that doesn't take 6months to a year to build on your own and Millions of dollars to basic it plumbing...key management, </a:t>
            </a:r>
          </a:p>
          <a:p>
            <a:pPr rtl="0"/>
            <a:endParaRPr lang="en-US" sz="1200" u="none" strike="noStrike" kern="1200" baseline="0" dirty="0" smtClean="0">
              <a:solidFill>
                <a:schemeClr val="tx1"/>
              </a:solidFill>
              <a:ea typeface="+mn-ea"/>
              <a:cs typeface="+mn-cs"/>
            </a:endParaRPr>
          </a:p>
          <a:p>
            <a:pPr rtl="0"/>
            <a:r>
              <a:rPr lang="en-US" sz="1200" u="none" strike="noStrike" kern="1200" baseline="0" dirty="0" smtClean="0">
                <a:solidFill>
                  <a:schemeClr val="tx1"/>
                </a:solidFill>
                <a:ea typeface="+mn-ea"/>
                <a:cs typeface="+mn-cs"/>
              </a:rPr>
              <a:t>2. a complete production ready runtime as well that now includes a set of native governance tools that help solve difficult multi-party problems</a:t>
            </a:r>
          </a:p>
          <a:p>
            <a:pPr rtl="0"/>
            <a:endParaRPr lang="en-US" sz="1200" u="none" strike="noStrike" kern="1200" baseline="0" dirty="0" smtClean="0">
              <a:solidFill>
                <a:schemeClr val="tx1"/>
              </a:solidFill>
              <a:ea typeface="+mn-ea"/>
              <a:cs typeface="+mn-cs"/>
            </a:endParaRPr>
          </a:p>
          <a:p>
            <a:pPr rtl="0"/>
            <a:r>
              <a:rPr lang="en-US" sz="1200" u="none" strike="noStrike" kern="1200" baseline="0" dirty="0" smtClean="0">
                <a:solidFill>
                  <a:schemeClr val="tx1"/>
                </a:solidFill>
                <a:ea typeface="+mn-ea"/>
                <a:cs typeface="+mn-cs"/>
              </a:rPr>
              <a:t>3. 24x7 integrated service, production hardened to optimize for performance and resiliency with an architecture that is all automated and instrumented as a modern cloud service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t>26</a:t>
            </a:fld>
            <a:endParaRPr lang="en-US"/>
          </a:p>
        </p:txBody>
      </p:sp>
    </p:spTree>
    <p:extLst>
      <p:ext uri="{BB962C8B-B14F-4D97-AF65-F5344CB8AC3E}">
        <p14:creationId xmlns:p14="http://schemas.microsoft.com/office/powerpoint/2010/main" val="867073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Northern Trust </a:t>
            </a:r>
            <a:r>
              <a:rPr lang="mr-IN" dirty="0" smtClean="0"/>
              <a:t>–</a:t>
            </a:r>
            <a:r>
              <a:rPr lang="en-US" dirty="0" smtClean="0"/>
              <a:t> Private Equity use</a:t>
            </a:r>
            <a:r>
              <a:rPr lang="en-US" baseline="0" dirty="0" smtClean="0"/>
              <a:t> case</a:t>
            </a:r>
          </a:p>
          <a:p>
            <a:endParaRPr lang="en-US" baseline="0" dirty="0" smtClean="0"/>
          </a:p>
          <a:p>
            <a:r>
              <a:rPr lang="en-US" dirty="0" smtClean="0"/>
              <a:t>“This is an important first step to connecting participants much more effectively, including investors, managers, administrators, regulators, advisors and auditors.” </a:t>
            </a:r>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pPr/>
              <a:t>29</a:t>
            </a:fld>
            <a:endParaRPr lang="en-US" dirty="0"/>
          </a:p>
        </p:txBody>
      </p:sp>
    </p:spTree>
    <p:extLst>
      <p:ext uri="{BB962C8B-B14F-4D97-AF65-F5344CB8AC3E}">
        <p14:creationId xmlns:p14="http://schemas.microsoft.com/office/powerpoint/2010/main" val="771105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it in action. We’re going to work</a:t>
            </a:r>
            <a:r>
              <a:rPr lang="en-US" baseline="0" dirty="0" smtClean="0"/>
              <a:t> with a Business Network in </a:t>
            </a:r>
            <a:r>
              <a:rPr lang="en-US" baseline="0" dirty="0" err="1" smtClean="0"/>
              <a:t>Hyperledger</a:t>
            </a:r>
            <a:r>
              <a:rPr lang="en-US" baseline="0" dirty="0" smtClean="0"/>
              <a:t> Composer.</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30</a:t>
            </a:fld>
            <a:endParaRPr lang="en-US"/>
          </a:p>
        </p:txBody>
      </p:sp>
    </p:spTree>
    <p:extLst>
      <p:ext uri="{BB962C8B-B14F-4D97-AF65-F5344CB8AC3E}">
        <p14:creationId xmlns:p14="http://schemas.microsoft.com/office/powerpoint/2010/main" val="1760340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first, we need to understand some common </a:t>
            </a:r>
            <a:r>
              <a:rPr lang="en-US" dirty="0" err="1" smtClean="0"/>
              <a:t>Hyperledger</a:t>
            </a:r>
            <a:r>
              <a:rPr lang="en-US" dirty="0" smtClean="0"/>
              <a:t> Composer Concepts</a:t>
            </a:r>
          </a:p>
          <a:p>
            <a:endParaRPr lang="en-US" dirty="0" smtClean="0"/>
          </a:p>
          <a:p>
            <a:r>
              <a:rPr lang="en-US" dirty="0" smtClean="0"/>
              <a:t>We will use a free,</a:t>
            </a:r>
            <a:r>
              <a:rPr lang="en-US" baseline="0" dirty="0" smtClean="0"/>
              <a:t> cloud instance of </a:t>
            </a:r>
            <a:r>
              <a:rPr lang="en-US" baseline="0" dirty="0" err="1" smtClean="0"/>
              <a:t>Hyperledger</a:t>
            </a:r>
            <a:r>
              <a:rPr lang="en-US" baseline="0" dirty="0" smtClean="0"/>
              <a:t> Composer called the Composer Playground</a:t>
            </a:r>
          </a:p>
          <a:p>
            <a:endParaRPr lang="en-US" baseline="0" dirty="0" smtClean="0"/>
          </a:p>
          <a:p>
            <a:r>
              <a:rPr lang="en-US" baseline="0" dirty="0" smtClean="0"/>
              <a:t>We will give you the basics of the Composer Modeling Language</a:t>
            </a:r>
          </a:p>
          <a:p>
            <a:endParaRPr lang="en-US" baseline="0" dirty="0" smtClean="0"/>
          </a:p>
          <a:p>
            <a:r>
              <a:rPr lang="en-US" baseline="0" dirty="0" smtClean="0"/>
              <a:t>You will build a network from a template</a:t>
            </a:r>
          </a:p>
          <a:p>
            <a:endParaRPr lang="en-US" baseline="0" dirty="0" smtClean="0"/>
          </a:p>
          <a:p>
            <a:r>
              <a:rPr lang="en-US" baseline="0" dirty="0" smtClean="0"/>
              <a:t>You will test that network</a:t>
            </a:r>
          </a:p>
          <a:p>
            <a:endParaRPr lang="en-US" baseline="0" dirty="0" smtClean="0"/>
          </a:p>
          <a:p>
            <a:r>
              <a:rPr lang="en-US" baseline="0" dirty="0" smtClean="0"/>
              <a:t>Finally, we’ll export the network so you can save your work</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31</a:t>
            </a:fld>
            <a:endParaRPr lang="en-US"/>
          </a:p>
        </p:txBody>
      </p:sp>
    </p:spTree>
    <p:extLst>
      <p:ext uri="{BB962C8B-B14F-4D97-AF65-F5344CB8AC3E}">
        <p14:creationId xmlns:p14="http://schemas.microsoft.com/office/powerpoint/2010/main" val="1930592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Blockchain</a:t>
            </a:r>
            <a:r>
              <a:rPr lang="en-US" dirty="0" smtClean="0"/>
              <a:t> is one of the hottest technology</a:t>
            </a:r>
            <a:r>
              <a:rPr lang="en-US" baseline="0" dirty="0" smtClean="0"/>
              <a:t> topics going now. For our team, </a:t>
            </a:r>
            <a:r>
              <a:rPr lang="en-US" baseline="0" dirty="0" err="1" smtClean="0"/>
              <a:t>Blockchain</a:t>
            </a:r>
            <a:r>
              <a:rPr lang="en-US" baseline="0" dirty="0" smtClean="0"/>
              <a:t>, </a:t>
            </a:r>
            <a:r>
              <a:rPr lang="en-US" baseline="0" dirty="0" err="1" smtClean="0"/>
              <a:t>IoT</a:t>
            </a:r>
            <a:r>
              <a:rPr lang="en-US" baseline="0" dirty="0" smtClean="0"/>
              <a:t> and Machine Learning are probably the top 3 topics asked about.</a:t>
            </a:r>
          </a:p>
          <a:p>
            <a:endParaRPr lang="en-US" dirty="0" smtClean="0"/>
          </a:p>
          <a:p>
            <a:r>
              <a:rPr lang="en-US" dirty="0" smtClean="0"/>
              <a:t>How many of you have some experience with </a:t>
            </a:r>
            <a:r>
              <a:rPr lang="en-US" dirty="0" err="1" smtClean="0"/>
              <a:t>Blockchain</a:t>
            </a:r>
            <a:r>
              <a:rPr lang="en-US" dirty="0" smtClean="0"/>
              <a:t>? How many are building applications with</a:t>
            </a:r>
            <a:r>
              <a:rPr lang="en-US" baseline="0" dirty="0" smtClean="0"/>
              <a:t> </a:t>
            </a:r>
            <a:r>
              <a:rPr lang="en-US" baseline="0" dirty="0" err="1" smtClean="0"/>
              <a:t>Blockchain</a:t>
            </a:r>
            <a:r>
              <a:rPr lang="en-US" baseline="0" dirty="0" smtClean="0"/>
              <a:t>?</a:t>
            </a:r>
            <a:endParaRPr lang="en-US" dirty="0" smtClean="0"/>
          </a:p>
          <a:p>
            <a:endParaRPr lang="en-US" dirty="0" smtClean="0"/>
          </a:p>
          <a:p>
            <a:r>
              <a:rPr lang="en-US" dirty="0" smtClean="0"/>
              <a:t>We’re going to do a quick level set of what </a:t>
            </a:r>
            <a:r>
              <a:rPr lang="en-US" dirty="0" err="1" smtClean="0"/>
              <a:t>Blockchain</a:t>
            </a:r>
            <a:r>
              <a:rPr lang="en-US" dirty="0" smtClean="0"/>
              <a:t> is</a:t>
            </a:r>
            <a:r>
              <a:rPr lang="en-US" baseline="0" dirty="0" smtClean="0"/>
              <a:t> and what some of the main concepts and components are.</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4</a:t>
            </a:fld>
            <a:endParaRPr lang="en-US"/>
          </a:p>
        </p:txBody>
      </p:sp>
    </p:spTree>
    <p:extLst>
      <p:ext uri="{BB962C8B-B14F-4D97-AF65-F5344CB8AC3E}">
        <p14:creationId xmlns:p14="http://schemas.microsoft.com/office/powerpoint/2010/main" val="1437105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for your time today, hopefully,</a:t>
            </a:r>
            <a:r>
              <a:rPr lang="en-US" baseline="0" dirty="0" smtClean="0"/>
              <a:t> you now better understand </a:t>
            </a:r>
            <a:r>
              <a:rPr lang="en-US" baseline="0" dirty="0" err="1" smtClean="0"/>
              <a:t>Blockchain</a:t>
            </a:r>
            <a:r>
              <a:rPr lang="en-US" baseline="0" dirty="0" smtClean="0"/>
              <a:t> and have a good understanding of how to develop a network with </a:t>
            </a:r>
            <a:r>
              <a:rPr lang="en-US" baseline="0" dirty="0" err="1" smtClean="0"/>
              <a:t>Hyperledger</a:t>
            </a:r>
            <a:r>
              <a:rPr lang="en-US" baseline="0" dirty="0" smtClean="0"/>
              <a:t> Composer</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32</a:t>
            </a:fld>
            <a:endParaRPr lang="en-US"/>
          </a:p>
        </p:txBody>
      </p:sp>
    </p:spTree>
    <p:extLst>
      <p:ext uri="{BB962C8B-B14F-4D97-AF65-F5344CB8AC3E}">
        <p14:creationId xmlns:p14="http://schemas.microsoft.com/office/powerpoint/2010/main" val="144443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Please complete</a:t>
            </a:r>
            <a:r>
              <a:rPr lang="en-US" baseline="0" dirty="0" smtClean="0"/>
              <a:t> the survey at the link below.</a:t>
            </a:r>
          </a:p>
          <a:p>
            <a:endParaRPr lang="en-US" baseline="0" dirty="0" smtClean="0"/>
          </a:p>
          <a:p>
            <a:r>
              <a:rPr lang="en-US" baseline="0" smtClean="0"/>
              <a:t>Thank you and have a great day</a:t>
            </a:r>
            <a:endParaRPr lang="en-US"/>
          </a:p>
        </p:txBody>
      </p:sp>
      <p:sp>
        <p:nvSpPr>
          <p:cNvPr id="4" name="Slide Number Placeholder 3"/>
          <p:cNvSpPr>
            <a:spLocks noGrp="1"/>
          </p:cNvSpPr>
          <p:nvPr>
            <p:ph type="sldNum" sz="quarter" idx="10"/>
          </p:nvPr>
        </p:nvSpPr>
        <p:spPr/>
        <p:txBody>
          <a:bodyPr/>
          <a:lstStyle/>
          <a:p>
            <a:fld id="{1FDEF3A9-0561-F241-9354-F72898E44AC7}" type="slidenum">
              <a:rPr lang="en-US" smtClean="0"/>
              <a:t>33</a:t>
            </a:fld>
            <a:endParaRPr lang="en-US"/>
          </a:p>
        </p:txBody>
      </p:sp>
    </p:spTree>
    <p:extLst>
      <p:ext uri="{BB962C8B-B14F-4D97-AF65-F5344CB8AC3E}">
        <p14:creationId xmlns:p14="http://schemas.microsoft.com/office/powerpoint/2010/main" val="16121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and foremost, </a:t>
            </a:r>
            <a:r>
              <a:rPr lang="en-US" dirty="0" err="1" smtClean="0"/>
              <a:t>Blockchains</a:t>
            </a:r>
            <a:r>
              <a:rPr lang="en-US" dirty="0" smtClean="0"/>
              <a:t> are</a:t>
            </a:r>
            <a:r>
              <a:rPr lang="en-US" baseline="0" dirty="0" smtClean="0"/>
              <a:t> built around a Business Network. A Business Network is a group of entities that are working towards a common goal, be that improving supply chain processes and transparency or making electronic trade and commerce cheaper and faster.</a:t>
            </a:r>
          </a:p>
          <a:p>
            <a:endParaRPr lang="en-US" baseline="0" dirty="0" smtClean="0"/>
          </a:p>
          <a:p>
            <a:r>
              <a:rPr lang="en-US" baseline="0" dirty="0" smtClean="0"/>
              <a:t>These Business Networks benefit from connectivity which makes it faster, easier and cheaper to do business, but there is a need for security as well. Participants in these networks can all play different roles such as customers, suppliers, banks, partners, regulators, etc. They may even cross geographic, political and regulatory boundaries.</a:t>
            </a:r>
          </a:p>
          <a:p>
            <a:endParaRPr lang="en-US" baseline="0" dirty="0" smtClean="0"/>
          </a:p>
          <a:p>
            <a:r>
              <a:rPr lang="en-US" baseline="0" dirty="0" smtClean="0"/>
              <a:t>Wealth or value is created when goods and services flow through the network. Anything that slows that transfer down, increases costs and decreases profitability. The complexity in contractual terms and conditions and the need for manual intervention are often the causes for this. </a:t>
            </a:r>
          </a:p>
          <a:p>
            <a:endParaRPr lang="en-US" baseline="0" dirty="0" smtClean="0"/>
          </a:p>
          <a:p>
            <a:r>
              <a:rPr lang="en-US" dirty="0" smtClean="0"/>
              <a:t>Finally, these networks are generally</a:t>
            </a:r>
            <a:r>
              <a:rPr lang="en-US" baseline="0" dirty="0" smtClean="0"/>
              <a:t> centered around a specific market, which can be a public market or a private market. And these markets are designed to facilitate the trade of goods and services.</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5</a:t>
            </a:fld>
            <a:endParaRPr lang="en-US"/>
          </a:p>
        </p:txBody>
      </p:sp>
    </p:spTree>
    <p:extLst>
      <p:ext uri="{BB962C8B-B14F-4D97-AF65-F5344CB8AC3E}">
        <p14:creationId xmlns:p14="http://schemas.microsoft.com/office/powerpoint/2010/main" val="1963296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goods and services are assets. Assets can be either tangible or intangible.</a:t>
            </a:r>
          </a:p>
          <a:p>
            <a:endParaRPr lang="en-US" baseline="0" dirty="0" smtClean="0"/>
          </a:p>
          <a:p>
            <a:r>
              <a:rPr lang="en-US" baseline="0" dirty="0" smtClean="0"/>
              <a:t>Tangible assets are easy to understand. People buy and sell property, cars, products, etc. Intangible assets are a little more challenging to understand, but even when you buy or sell a house, there are other assets involved. There is the financial instrument of the mortgage, there is the title. In the entertainment business, there are digital rights. In the business world, there are patents and contracts. Cash is even an asset.</a:t>
            </a:r>
          </a:p>
          <a:p>
            <a:endParaRPr lang="en-US" baseline="0" dirty="0" smtClean="0"/>
          </a:p>
          <a:p>
            <a:r>
              <a:rPr lang="en-US" baseline="0" dirty="0" smtClean="0"/>
              <a:t>Most people associate </a:t>
            </a:r>
            <a:r>
              <a:rPr lang="en-US" baseline="0" dirty="0" err="1" smtClean="0"/>
              <a:t>Blockchain</a:t>
            </a:r>
            <a:r>
              <a:rPr lang="en-US" baseline="0" dirty="0" smtClean="0"/>
              <a:t> with Cryptocurrencies. It’s true that </a:t>
            </a:r>
            <a:r>
              <a:rPr lang="en-US" baseline="0" dirty="0" err="1" smtClean="0"/>
              <a:t>Blockchain</a:t>
            </a:r>
            <a:r>
              <a:rPr lang="en-US" baseline="0" dirty="0" smtClean="0"/>
              <a:t> is the platform for the tracking and trading of Cryptocurrencies, but it’s only one use for this technology.</a:t>
            </a:r>
          </a:p>
          <a:p>
            <a:endParaRPr lang="en-US" baseline="0" dirty="0" smtClean="0"/>
          </a:p>
          <a:p>
            <a:r>
              <a:rPr lang="en-US" baseline="0" dirty="0" smtClean="0"/>
              <a:t>And, just like the tracking and tracing of Cryptocurrencies, all transactions need to be tracked and traceable. This is done through a ledger.</a:t>
            </a:r>
          </a:p>
        </p:txBody>
      </p:sp>
      <p:sp>
        <p:nvSpPr>
          <p:cNvPr id="4" name="Slide Number Placeholder 3"/>
          <p:cNvSpPr>
            <a:spLocks noGrp="1"/>
          </p:cNvSpPr>
          <p:nvPr>
            <p:ph type="sldNum" sz="quarter" idx="10"/>
          </p:nvPr>
        </p:nvSpPr>
        <p:spPr/>
        <p:txBody>
          <a:bodyPr/>
          <a:lstStyle/>
          <a:p>
            <a:fld id="{1FDEF3A9-0561-F241-9354-F72898E44AC7}" type="slidenum">
              <a:rPr lang="en-US" smtClean="0"/>
              <a:t>6</a:t>
            </a:fld>
            <a:endParaRPr lang="en-US"/>
          </a:p>
        </p:txBody>
      </p:sp>
    </p:spTree>
    <p:extLst>
      <p:ext uri="{BB962C8B-B14F-4D97-AF65-F5344CB8AC3E}">
        <p14:creationId xmlns:p14="http://schemas.microsoft.com/office/powerpoint/2010/main" val="1084604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goods and services are assets. Assets can be either tangible or intangible.</a:t>
            </a:r>
          </a:p>
          <a:p>
            <a:endParaRPr lang="en-US" baseline="0" dirty="0" smtClean="0"/>
          </a:p>
          <a:p>
            <a:r>
              <a:rPr lang="en-US" baseline="0" dirty="0" smtClean="0"/>
              <a:t>Tangible assets are easy to understand. People buy and sell property, cars, products, etc. Intangible assets are a little more challenging to understand, but even when you buy or sell a house, there are other assets involved. There is the financial instrument of the mortgage, there is the title. In the entertainment business, there are digital rights. In the business world, there are patents and contracts. Cash is even an asset.</a:t>
            </a:r>
          </a:p>
          <a:p>
            <a:endParaRPr lang="en-US" baseline="0" dirty="0" smtClean="0"/>
          </a:p>
          <a:p>
            <a:r>
              <a:rPr lang="en-US" baseline="0" dirty="0" smtClean="0"/>
              <a:t>Most people associate </a:t>
            </a:r>
            <a:r>
              <a:rPr lang="en-US" baseline="0" dirty="0" err="1" smtClean="0"/>
              <a:t>Blockchain</a:t>
            </a:r>
            <a:r>
              <a:rPr lang="en-US" baseline="0" dirty="0" smtClean="0"/>
              <a:t> with Cryptocurrencies. It’s true that </a:t>
            </a:r>
            <a:r>
              <a:rPr lang="en-US" baseline="0" dirty="0" err="1" smtClean="0"/>
              <a:t>Blockchain</a:t>
            </a:r>
            <a:r>
              <a:rPr lang="en-US" baseline="0" dirty="0" smtClean="0"/>
              <a:t> is the platform for the tracking and trading of Cryptocurrencies, but it’s only one use for this technology.</a:t>
            </a:r>
          </a:p>
          <a:p>
            <a:endParaRPr lang="en-US" baseline="0" dirty="0" smtClean="0"/>
          </a:p>
          <a:p>
            <a:r>
              <a:rPr lang="en-US" baseline="0" dirty="0" smtClean="0"/>
              <a:t>And, just like the tracking and tracing of Cryptocurrencies, all transactions need to be tracked and traceable. This is done through a ledger.</a:t>
            </a:r>
          </a:p>
        </p:txBody>
      </p:sp>
      <p:sp>
        <p:nvSpPr>
          <p:cNvPr id="4" name="Slide Number Placeholder 3"/>
          <p:cNvSpPr>
            <a:spLocks noGrp="1"/>
          </p:cNvSpPr>
          <p:nvPr>
            <p:ph type="sldNum" sz="quarter" idx="10"/>
          </p:nvPr>
        </p:nvSpPr>
        <p:spPr/>
        <p:txBody>
          <a:bodyPr/>
          <a:lstStyle/>
          <a:p>
            <a:fld id="{1FDEF3A9-0561-F241-9354-F72898E44AC7}" type="slidenum">
              <a:rPr lang="en-US" smtClean="0"/>
              <a:t>7</a:t>
            </a:fld>
            <a:endParaRPr lang="en-US"/>
          </a:p>
        </p:txBody>
      </p:sp>
    </p:spTree>
    <p:extLst>
      <p:ext uri="{BB962C8B-B14F-4D97-AF65-F5344CB8AC3E}">
        <p14:creationId xmlns:p14="http://schemas.microsoft.com/office/powerpoint/2010/main" val="917645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goods and services are assets. Assets can be either tangible or intangible.</a:t>
            </a:r>
          </a:p>
          <a:p>
            <a:endParaRPr lang="en-US" baseline="0" dirty="0" smtClean="0"/>
          </a:p>
          <a:p>
            <a:r>
              <a:rPr lang="en-US" baseline="0" dirty="0" smtClean="0"/>
              <a:t>Tangible assets are easy to understand. People buy and sell property, cars, products, etc. Intangible assets are a little more challenging to understand, but even when you buy or sell a house, there are other assets involved. There is the financial instrument of the mortgage, there is the title. In the entertainment business, there are digital rights. In the business world, there are patents and contracts. Cash is even an asset.</a:t>
            </a:r>
          </a:p>
          <a:p>
            <a:endParaRPr lang="en-US" baseline="0" dirty="0" smtClean="0"/>
          </a:p>
          <a:p>
            <a:r>
              <a:rPr lang="en-US" baseline="0" dirty="0" smtClean="0"/>
              <a:t>Most people associate </a:t>
            </a:r>
            <a:r>
              <a:rPr lang="en-US" baseline="0" dirty="0" err="1" smtClean="0"/>
              <a:t>Blockchain</a:t>
            </a:r>
            <a:r>
              <a:rPr lang="en-US" baseline="0" dirty="0" smtClean="0"/>
              <a:t> with Cryptocurrencies. It’s true that </a:t>
            </a:r>
            <a:r>
              <a:rPr lang="en-US" baseline="0" dirty="0" err="1" smtClean="0"/>
              <a:t>Blockchain</a:t>
            </a:r>
            <a:r>
              <a:rPr lang="en-US" baseline="0" dirty="0" smtClean="0"/>
              <a:t> is the platform for the tracking and trading of Cryptocurrencies, but it’s only one use for this technology.</a:t>
            </a:r>
          </a:p>
          <a:p>
            <a:endParaRPr lang="en-US" baseline="0" dirty="0" smtClean="0"/>
          </a:p>
          <a:p>
            <a:r>
              <a:rPr lang="en-US" baseline="0" dirty="0" smtClean="0"/>
              <a:t>And, just like the tracking and tracing of Cryptocurrencies, all transactions need to be tracked and traceable. This is done through a ledger.</a:t>
            </a:r>
          </a:p>
        </p:txBody>
      </p:sp>
      <p:sp>
        <p:nvSpPr>
          <p:cNvPr id="4" name="Slide Number Placeholder 3"/>
          <p:cNvSpPr>
            <a:spLocks noGrp="1"/>
          </p:cNvSpPr>
          <p:nvPr>
            <p:ph type="sldNum" sz="quarter" idx="10"/>
          </p:nvPr>
        </p:nvSpPr>
        <p:spPr/>
        <p:txBody>
          <a:bodyPr/>
          <a:lstStyle/>
          <a:p>
            <a:fld id="{1FDEF3A9-0561-F241-9354-F72898E44AC7}" type="slidenum">
              <a:rPr lang="en-US" smtClean="0"/>
              <a:t>8</a:t>
            </a:fld>
            <a:endParaRPr lang="en-US"/>
          </a:p>
        </p:txBody>
      </p:sp>
    </p:spTree>
    <p:extLst>
      <p:ext uri="{BB962C8B-B14F-4D97-AF65-F5344CB8AC3E}">
        <p14:creationId xmlns:p14="http://schemas.microsoft.com/office/powerpoint/2010/main" val="1930767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ledger is the key to the success of a network or a market. Ledgers are the system of record. It tracks</a:t>
            </a:r>
            <a:r>
              <a:rPr lang="en-US" baseline="0" dirty="0" smtClean="0"/>
              <a:t> all transactions which involve the transfer of assets between participants. To ensure that the transaction is agreeable between participants, there is generally a contract. The contract spells out the terms and conditions of the trade.</a:t>
            </a:r>
          </a:p>
          <a:p>
            <a:endParaRPr lang="en-US" baseline="0" dirty="0" smtClean="0"/>
          </a:p>
          <a:p>
            <a:r>
              <a:rPr lang="en-US" baseline="0" dirty="0" err="1" smtClean="0"/>
              <a:t>Blockchain</a:t>
            </a:r>
            <a:r>
              <a:rPr lang="en-US" baseline="0" dirty="0" smtClean="0"/>
              <a:t> keeps a running ledger of every transaction that occurs in a business network. Each participant in the transaction is associated with the transaction and must endorse the transaction and that is all tracked and traceable through the ledger. </a:t>
            </a:r>
          </a:p>
          <a:p>
            <a:endParaRPr lang="en-US" baseline="0" dirty="0" smtClean="0"/>
          </a:p>
          <a:p>
            <a:r>
              <a:rPr lang="en-US" baseline="0" dirty="0" smtClean="0"/>
              <a:t>So, why use </a:t>
            </a:r>
            <a:r>
              <a:rPr lang="en-US" baseline="0" dirty="0" err="1" smtClean="0"/>
              <a:t>Blockchain</a:t>
            </a:r>
            <a:r>
              <a:rPr lang="en-US" baseline="0" dirty="0" smtClean="0"/>
              <a:t>? Lot’s of applications today have ledgers built into them. Almost every ERP or Accounting system has a ledger. Let’s explore that next.</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9</a:t>
            </a:fld>
            <a:endParaRPr lang="en-US"/>
          </a:p>
        </p:txBody>
      </p:sp>
    </p:spTree>
    <p:extLst>
      <p:ext uri="{BB962C8B-B14F-4D97-AF65-F5344CB8AC3E}">
        <p14:creationId xmlns:p14="http://schemas.microsoft.com/office/powerpoint/2010/main" val="1578370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ledger is the key to the success of a network or a market. Ledgers are the system of record. It tracks</a:t>
            </a:r>
            <a:r>
              <a:rPr lang="en-US" baseline="0" dirty="0" smtClean="0"/>
              <a:t> all transactions which involve the transfer of assets between participants. To ensure that the transaction is agreeable between participants, there is generally a contract. The contract spells out the terms and conditions of the trade.</a:t>
            </a:r>
          </a:p>
          <a:p>
            <a:endParaRPr lang="en-US" baseline="0" dirty="0" smtClean="0"/>
          </a:p>
          <a:p>
            <a:r>
              <a:rPr lang="en-US" baseline="0" dirty="0" err="1" smtClean="0"/>
              <a:t>Blockchain</a:t>
            </a:r>
            <a:r>
              <a:rPr lang="en-US" baseline="0" dirty="0" smtClean="0"/>
              <a:t> keeps a running ledger of every transaction that occurs in a business network. Each participant in the transaction is associated with the transaction and must endorse the transaction and that is all tracked and traceable through the ledger. </a:t>
            </a:r>
          </a:p>
          <a:p>
            <a:endParaRPr lang="en-US" baseline="0" dirty="0" smtClean="0"/>
          </a:p>
          <a:p>
            <a:r>
              <a:rPr lang="en-US" baseline="0" dirty="0" smtClean="0"/>
              <a:t>So, why use </a:t>
            </a:r>
            <a:r>
              <a:rPr lang="en-US" baseline="0" dirty="0" err="1" smtClean="0"/>
              <a:t>Blockchain</a:t>
            </a:r>
            <a:r>
              <a:rPr lang="en-US" baseline="0" dirty="0" smtClean="0"/>
              <a:t>? Lot’s of applications today have ledgers built into them. Almost every ERP or Accounting system has a ledger. Let’s explore that next.</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10</a:t>
            </a:fld>
            <a:endParaRPr lang="en-US"/>
          </a:p>
        </p:txBody>
      </p:sp>
    </p:spTree>
    <p:extLst>
      <p:ext uri="{BB962C8B-B14F-4D97-AF65-F5344CB8AC3E}">
        <p14:creationId xmlns:p14="http://schemas.microsoft.com/office/powerpoint/2010/main" val="1044258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ledger is the key to the success of a network or a market. Ledgers are the system of record. It tracks</a:t>
            </a:r>
            <a:r>
              <a:rPr lang="en-US" baseline="0" dirty="0" smtClean="0"/>
              <a:t> all transactions which involve the transfer of assets between participants. To ensure that the transaction is agreeable between participants, there is generally a contract. The contract spells out the terms and conditions of the trade.</a:t>
            </a:r>
          </a:p>
          <a:p>
            <a:endParaRPr lang="en-US" baseline="0" dirty="0" smtClean="0"/>
          </a:p>
          <a:p>
            <a:r>
              <a:rPr lang="en-US" baseline="0" dirty="0" err="1" smtClean="0"/>
              <a:t>Blockchain</a:t>
            </a:r>
            <a:r>
              <a:rPr lang="en-US" baseline="0" dirty="0" smtClean="0"/>
              <a:t> keeps a running ledger of every transaction that occurs in a business network. Each participant in the transaction is associated with the transaction and must endorse the transaction and that is all tracked and traceable through the ledger. </a:t>
            </a:r>
          </a:p>
          <a:p>
            <a:endParaRPr lang="en-US" baseline="0" dirty="0" smtClean="0"/>
          </a:p>
          <a:p>
            <a:r>
              <a:rPr lang="en-US" baseline="0" dirty="0" smtClean="0"/>
              <a:t>So, why use </a:t>
            </a:r>
            <a:r>
              <a:rPr lang="en-US" baseline="0" dirty="0" err="1" smtClean="0"/>
              <a:t>Blockchain</a:t>
            </a:r>
            <a:r>
              <a:rPr lang="en-US" baseline="0" dirty="0" smtClean="0"/>
              <a:t>? Lot’s of applications today have ledgers built into them. Almost every ERP or Accounting system has a ledger. Let’s explore that next.</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11</a:t>
            </a:fld>
            <a:endParaRPr lang="en-US"/>
          </a:p>
        </p:txBody>
      </p:sp>
    </p:spTree>
    <p:extLst>
      <p:ext uri="{BB962C8B-B14F-4D97-AF65-F5344CB8AC3E}">
        <p14:creationId xmlns:p14="http://schemas.microsoft.com/office/powerpoint/2010/main" val="7417335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Master" Target="../slideMasters/slideMaster1.xml"/><Relationship Id="rId2" Type="http://schemas.openxmlformats.org/officeDocument/2006/relationships/diagramData" Target="../diagrams/data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png"/><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10.png"/><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10.png"/><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10.png"/><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9.emf"/><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genda Only">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599221427"/>
              </p:ext>
            </p:extLst>
          </p:nvPr>
        </p:nvGraphicFramePr>
        <p:xfrm>
          <a:off x="12819530" y="5002306"/>
          <a:ext cx="4109819" cy="2225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martArt Placeholder 8"/>
          <p:cNvSpPr>
            <a:spLocks noGrp="1"/>
          </p:cNvSpPr>
          <p:nvPr>
            <p:ph type="dgm" sz="quarter" idx="12" hasCustomPrompt="1"/>
          </p:nvPr>
        </p:nvSpPr>
        <p:spPr>
          <a:xfrm>
            <a:off x="2277783" y="1543672"/>
            <a:ext cx="6991723" cy="4051300"/>
          </a:xfrm>
          <a:prstGeom prst="rect">
            <a:avLst/>
          </a:prstGeom>
        </p:spPr>
        <p:txBody>
          <a:bodyPr/>
          <a:lstStyle>
            <a:lvl1pPr>
              <a:defRPr baseline="0"/>
            </a:lvl1pPr>
          </a:lstStyle>
          <a:p>
            <a:r>
              <a:rPr lang="en-US" dirty="0"/>
              <a:t>Insert Smart Art, List </a:t>
            </a:r>
            <a:r>
              <a:rPr lang="mr-IN" dirty="0"/>
              <a:t>–</a:t>
            </a:r>
            <a:r>
              <a:rPr lang="en-US" dirty="0"/>
              <a:t> Vertical Chevron, Change font to blue</a:t>
            </a:r>
          </a:p>
        </p:txBody>
      </p:sp>
      <p:sp>
        <p:nvSpPr>
          <p:cNvPr id="10" name="TextBox 9"/>
          <p:cNvSpPr txBox="1"/>
          <p:nvPr/>
        </p:nvSpPr>
        <p:spPr>
          <a:xfrm>
            <a:off x="12807825" y="4020688"/>
            <a:ext cx="2054910" cy="646331"/>
          </a:xfrm>
          <a:prstGeom prst="rect">
            <a:avLst/>
          </a:prstGeom>
          <a:solidFill>
            <a:srgbClr val="FFFF00"/>
          </a:solidFill>
        </p:spPr>
        <p:txBody>
          <a:bodyPr wrap="square" rtlCol="0">
            <a:spAutoFit/>
          </a:bodyPr>
          <a:lstStyle/>
          <a:p>
            <a:r>
              <a:rPr lang="en-US" baseline="0" dirty="0"/>
              <a:t>Example of formatting</a:t>
            </a:r>
            <a:endParaRPr lang="en-US" dirty="0"/>
          </a:p>
        </p:txBody>
      </p:sp>
      <p:sp>
        <p:nvSpPr>
          <p:cNvPr id="12" name="TextBox 11"/>
          <p:cNvSpPr txBox="1"/>
          <p:nvPr/>
        </p:nvSpPr>
        <p:spPr>
          <a:xfrm>
            <a:off x="0" y="344324"/>
            <a:ext cx="12188952" cy="603504"/>
          </a:xfrm>
          <a:prstGeom prst="rect">
            <a:avLst/>
          </a:prstGeom>
          <a:solidFill>
            <a:srgbClr val="29B5C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chemeClr val="bg1"/>
                </a:solidFill>
                <a:latin typeface="+mj-lt"/>
              </a:rPr>
              <a:t>Agenda</a:t>
            </a:r>
          </a:p>
          <a:p>
            <a:endParaRPr lang="en-US" dirty="0"/>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1" y="1929526"/>
            <a:ext cx="10515600" cy="4351338"/>
          </a:xfrm>
          <a:prstGeom prst="rect">
            <a:avLst/>
          </a:prstGeom>
        </p:spPr>
        <p:txBody>
          <a:bodyPr/>
          <a:lstStyle>
            <a:lvl1pPr>
              <a:defRPr sz="2000">
                <a:solidFill>
                  <a:srgbClr val="19354D"/>
                </a:solidFill>
              </a:defRPr>
            </a:lvl1pPr>
            <a:lvl2pPr>
              <a:defRPr sz="1800">
                <a:solidFill>
                  <a:srgbClr val="19354D"/>
                </a:solidFill>
              </a:defRPr>
            </a:lvl2pPr>
            <a:lvl3pPr>
              <a:defRPr sz="1800">
                <a:solidFill>
                  <a:srgbClr val="19354D"/>
                </a:solidFill>
              </a:defRPr>
            </a:lvl3pPr>
            <a:lvl4pPr>
              <a:defRPr sz="1600">
                <a:solidFill>
                  <a:srgbClr val="19354D"/>
                </a:solidFill>
              </a:defRPr>
            </a:lvl4pPr>
            <a:lvl5pPr>
              <a:defRPr sz="16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0" hasCustomPrompt="1"/>
          </p:nvPr>
        </p:nvSpPr>
        <p:spPr>
          <a:xfrm>
            <a:off x="1" y="361950"/>
            <a:ext cx="12192000" cy="603504"/>
          </a:xfrm>
          <a:prstGeom prst="rect">
            <a:avLst/>
          </a:prstGeom>
          <a:solidFill>
            <a:srgbClr val="29B5CF"/>
          </a:solidFill>
        </p:spPr>
        <p:txBody>
          <a:bodyPr/>
          <a:lstStyle>
            <a:lvl1pPr marL="0" indent="0" algn="l">
              <a:buNone/>
              <a:defRPr sz="3199" b="1">
                <a:solidFill>
                  <a:schemeClr val="bg1"/>
                </a:solidFill>
                <a:latin typeface="+mj-lt"/>
              </a:defRPr>
            </a:lvl1pPr>
          </a:lstStyle>
          <a:p>
            <a:pPr marL="231707" marR="0" lvl="0" indent="-231707" algn="l" defTabSz="914141" rtl="0" eaLnBrk="0" fontAlgn="base" latinLnBrk="0" hangingPunct="0">
              <a:lnSpc>
                <a:spcPct val="100000"/>
              </a:lnSpc>
              <a:spcBef>
                <a:spcPct val="20000"/>
              </a:spcBef>
              <a:spcAft>
                <a:spcPct val="0"/>
              </a:spcAft>
              <a:buClrTx/>
              <a:buSzTx/>
              <a:tabLst/>
              <a:defRPr/>
            </a:pPr>
            <a:r>
              <a:rPr lang="en-US" dirty="0"/>
              <a:t>Slide Title</a:t>
            </a:r>
          </a:p>
        </p:txBody>
      </p:sp>
      <p:sp>
        <p:nvSpPr>
          <p:cNvPr id="13" name="Text Placeholder 12"/>
          <p:cNvSpPr>
            <a:spLocks noGrp="1"/>
          </p:cNvSpPr>
          <p:nvPr>
            <p:ph type="body" sz="quarter" idx="11" hasCustomPrompt="1"/>
          </p:nvPr>
        </p:nvSpPr>
        <p:spPr>
          <a:xfrm>
            <a:off x="838201" y="1131363"/>
            <a:ext cx="10515600" cy="457200"/>
          </a:xfrm>
          <a:prstGeom prst="rect">
            <a:avLst/>
          </a:prstGeom>
        </p:spPr>
        <p:txBody>
          <a:bodyPr/>
          <a:lstStyle>
            <a:lvl1pPr marL="0" indent="0">
              <a:buNone/>
              <a:defRPr sz="2399" b="1" cap="all" baseline="0">
                <a:solidFill>
                  <a:srgbClr val="19354D"/>
                </a:solidFill>
                <a:latin typeface="+mj-lt"/>
              </a:defRPr>
            </a:lvl1pPr>
            <a:lvl2pPr marL="457071" indent="0">
              <a:buNone/>
              <a:defRPr sz="2399">
                <a:solidFill>
                  <a:srgbClr val="19354D"/>
                </a:solidFill>
              </a:defRPr>
            </a:lvl2pPr>
            <a:lvl3pPr marL="914141" indent="0">
              <a:buNone/>
              <a:defRPr sz="2399">
                <a:solidFill>
                  <a:srgbClr val="19354D"/>
                </a:solidFill>
              </a:defRPr>
            </a:lvl3pPr>
            <a:lvl4pPr marL="1371212" indent="0">
              <a:buNone/>
              <a:defRPr sz="2399">
                <a:solidFill>
                  <a:srgbClr val="19354D"/>
                </a:solidFill>
              </a:defRPr>
            </a:lvl4pPr>
            <a:lvl5pPr marL="1828281" indent="0">
              <a:buNone/>
              <a:defRPr sz="2399">
                <a:solidFill>
                  <a:srgbClr val="19354D"/>
                </a:solidFill>
              </a:defRPr>
            </a:lvl5pPr>
          </a:lstStyle>
          <a:p>
            <a:pPr lvl="0"/>
            <a:r>
              <a:rPr lang="en-US" dirty="0"/>
              <a:t>SUB-TITLE</a:t>
            </a:r>
          </a:p>
        </p:txBody>
      </p:sp>
    </p:spTree>
    <p:extLst>
      <p:ext uri="{BB962C8B-B14F-4D97-AF65-F5344CB8AC3E}">
        <p14:creationId xmlns:p14="http://schemas.microsoft.com/office/powerpoint/2010/main" val="683541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TextBox 11"/>
          <p:cNvSpPr txBox="1"/>
          <p:nvPr userDrawn="1"/>
        </p:nvSpPr>
        <p:spPr>
          <a:xfrm>
            <a:off x="838200" y="1613647"/>
            <a:ext cx="9843247"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u="sng" dirty="0"/>
              <a:t>Upon completion of this module, you should be able to:</a:t>
            </a:r>
          </a:p>
          <a:p>
            <a:endParaRPr lang="en-US" sz="2600" dirty="0"/>
          </a:p>
        </p:txBody>
      </p:sp>
      <p:sp>
        <p:nvSpPr>
          <p:cNvPr id="13" name="TextBox 12"/>
          <p:cNvSpPr txBox="1"/>
          <p:nvPr userDrawn="1"/>
        </p:nvSpPr>
        <p:spPr>
          <a:xfrm>
            <a:off x="0" y="344324"/>
            <a:ext cx="12188952" cy="603504"/>
          </a:xfrm>
          <a:prstGeom prst="rect">
            <a:avLst/>
          </a:prstGeom>
          <a:solidFill>
            <a:srgbClr val="29B5C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chemeClr val="tx1"/>
                </a:solidFill>
                <a:latin typeface="+mj-lt"/>
              </a:rPr>
              <a:t>Objectives</a:t>
            </a:r>
          </a:p>
          <a:p>
            <a:endParaRPr lang="en-US" dirty="0"/>
          </a:p>
        </p:txBody>
      </p:sp>
      <p:sp>
        <p:nvSpPr>
          <p:cNvPr id="14" name="Text Placeholder 4"/>
          <p:cNvSpPr>
            <a:spLocks noGrp="1"/>
          </p:cNvSpPr>
          <p:nvPr>
            <p:ph type="body" sz="quarter" idx="10" hasCustomPrompt="1"/>
          </p:nvPr>
        </p:nvSpPr>
        <p:spPr>
          <a:xfrm>
            <a:off x="1285894" y="2539920"/>
            <a:ext cx="9733401" cy="3575050"/>
          </a:xfrm>
          <a:prstGeom prst="rect">
            <a:avLst/>
          </a:prstGeom>
        </p:spPr>
        <p:txBody>
          <a:bodyPr/>
          <a:lstStyle>
            <a:lvl1pPr>
              <a:defRPr sz="2300"/>
            </a:lvl1pPr>
          </a:lstStyle>
          <a:p>
            <a:pPr lvl="0"/>
            <a:r>
              <a:rPr lang="en-US" dirty="0"/>
              <a:t>Fill in items</a:t>
            </a: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Box 9"/>
          <p:cNvSpPr txBox="1"/>
          <p:nvPr userDrawn="1"/>
        </p:nvSpPr>
        <p:spPr>
          <a:xfrm>
            <a:off x="838200" y="1613647"/>
            <a:ext cx="9843247" cy="452432"/>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sz="2600" u="sng" dirty="0"/>
              <a:t>Key points covered in this module:</a:t>
            </a:r>
          </a:p>
        </p:txBody>
      </p:sp>
      <p:sp>
        <p:nvSpPr>
          <p:cNvPr id="11" name="TextBox 10"/>
          <p:cNvSpPr txBox="1"/>
          <p:nvPr userDrawn="1"/>
        </p:nvSpPr>
        <p:spPr>
          <a:xfrm>
            <a:off x="0" y="344324"/>
            <a:ext cx="12188952" cy="603504"/>
          </a:xfrm>
          <a:prstGeom prst="rect">
            <a:avLst/>
          </a:prstGeom>
          <a:solidFill>
            <a:srgbClr val="29B5C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chemeClr val="tx1"/>
                </a:solidFill>
                <a:latin typeface="+mj-lt"/>
              </a:rPr>
              <a:t>Summary</a:t>
            </a:r>
          </a:p>
          <a:p>
            <a:endParaRPr lang="en-US" dirty="0"/>
          </a:p>
        </p:txBody>
      </p:sp>
      <p:sp>
        <p:nvSpPr>
          <p:cNvPr id="5" name="Text Placeholder 4"/>
          <p:cNvSpPr>
            <a:spLocks noGrp="1"/>
          </p:cNvSpPr>
          <p:nvPr>
            <p:ph type="body" sz="quarter" idx="10" hasCustomPrompt="1"/>
          </p:nvPr>
        </p:nvSpPr>
        <p:spPr>
          <a:xfrm>
            <a:off x="1285894" y="2539920"/>
            <a:ext cx="9733401" cy="3575050"/>
          </a:xfrm>
          <a:prstGeom prst="rect">
            <a:avLst/>
          </a:prstGeom>
        </p:spPr>
        <p:txBody>
          <a:bodyPr/>
          <a:lstStyle>
            <a:lvl1pPr>
              <a:defRPr sz="2300"/>
            </a:lvl1pPr>
          </a:lstStyle>
          <a:p>
            <a:pPr lvl="0"/>
            <a:r>
              <a:rPr lang="en-US" dirty="0"/>
              <a:t>Fill in items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a:defRPr sz="6000" baseline="0"/>
            </a:lvl1pPr>
          </a:lstStyle>
          <a:p>
            <a:r>
              <a:rPr lang="en-US" dirty="0"/>
              <a:t>Divider Slide </a:t>
            </a:r>
            <a:r>
              <a:rPr lang="mr-IN" dirty="0"/>
              <a:t>–</a:t>
            </a:r>
            <a:r>
              <a:rPr lang="en-US" dirty="0"/>
              <a:t> Module xyz</a:t>
            </a:r>
          </a:p>
        </p:txBody>
      </p:sp>
      <p:sp>
        <p:nvSpPr>
          <p:cNvPr id="3" name="Text Placeholder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(Example </a:t>
            </a:r>
            <a:r>
              <a:rPr lang="mr-IN" dirty="0"/>
              <a:t>–</a:t>
            </a:r>
            <a:r>
              <a:rPr lang="en-US" dirty="0"/>
              <a:t> Introduction to Data Science)</a:t>
            </a: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py w/ Supporting Object">
    <p:bg>
      <p:bgPr>
        <a:solidFill>
          <a:schemeClr val="bg1">
            <a:alpha val="3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4697787" cy="4090867"/>
          </a:xfrm>
          <a:prstGeom prst="rect">
            <a:avLst/>
          </a:prstGeom>
        </p:spPr>
        <p:txBody>
          <a:bodyPr/>
          <a:lstStyle>
            <a:lvl1pPr marL="0" indent="0">
              <a:buNone/>
              <a:defRPr sz="3200" b="0">
                <a:ln>
                  <a:noFill/>
                </a:ln>
                <a:solidFill>
                  <a:srgbClr val="0064FF"/>
                </a:solidFill>
                <a:latin typeface="IBM Plex Sans" charset="0"/>
                <a:ea typeface="IBM Plex Sans" charset="0"/>
                <a:cs typeface="IBM Plex Sans" charset="0"/>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6" name="Picture 5" descr="3Grid_Ligh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328868" y="315891"/>
            <a:ext cx="8471251" cy="6226219"/>
          </a:xfrm>
          <a:prstGeom prst="rect">
            <a:avLst/>
          </a:prstGeom>
        </p:spPr>
      </p:pic>
      <p:sp>
        <p:nvSpPr>
          <p:cNvPr id="9" name="Content Placeholder 4"/>
          <p:cNvSpPr>
            <a:spLocks noGrp="1"/>
          </p:cNvSpPr>
          <p:nvPr>
            <p:ph sz="quarter" idx="24" hasCustomPrompt="1"/>
          </p:nvPr>
        </p:nvSpPr>
        <p:spPr>
          <a:xfrm>
            <a:off x="5447955" y="454884"/>
            <a:ext cx="1994197" cy="1757536"/>
          </a:xfrm>
          <a:prstGeom prst="rect">
            <a:avLst/>
          </a:prstGeom>
        </p:spPr>
        <p:txBody>
          <a:bodyPr anchor="ctr">
            <a:normAutofit/>
          </a:bodyPr>
          <a:lstStyle>
            <a:lvl1pPr marL="0" indent="0" algn="ctr">
              <a:buNone/>
              <a:defRPr sz="1600" baseline="0">
                <a:latin typeface="IBM Plex Sans" charset="0"/>
                <a:ea typeface="IBM Plex Sans" charset="0"/>
                <a:cs typeface="IBM Plex Sans" charset="0"/>
              </a:defRPr>
            </a:lvl1pPr>
          </a:lstStyle>
          <a:p>
            <a:pPr lvl="0"/>
            <a:r>
              <a:rPr lang="en-US" dirty="0" smtClean="0"/>
              <a:t>Content</a:t>
            </a:r>
            <a:endParaRPr lang="en-US" dirty="0"/>
          </a:p>
        </p:txBody>
      </p:sp>
      <p:sp>
        <p:nvSpPr>
          <p:cNvPr id="10" name="Content Placeholder 4"/>
          <p:cNvSpPr>
            <a:spLocks noGrp="1"/>
          </p:cNvSpPr>
          <p:nvPr>
            <p:ph sz="quarter" idx="25" hasCustomPrompt="1"/>
          </p:nvPr>
        </p:nvSpPr>
        <p:spPr>
          <a:xfrm>
            <a:off x="7698426" y="2563857"/>
            <a:ext cx="1994197" cy="1757536"/>
          </a:xfrm>
          <a:prstGeom prst="rect">
            <a:avLst/>
          </a:prstGeom>
        </p:spPr>
        <p:txBody>
          <a:bodyPr anchor="ctr">
            <a:normAutofit/>
          </a:bodyPr>
          <a:lstStyle>
            <a:lvl1pPr marL="0" indent="0" algn="ctr">
              <a:buNone/>
              <a:defRPr sz="1600" baseline="0">
                <a:latin typeface="IBM Plex Sans" charset="0"/>
                <a:ea typeface="IBM Plex Sans" charset="0"/>
                <a:cs typeface="IBM Plex Sans" charset="0"/>
              </a:defRPr>
            </a:lvl1pPr>
          </a:lstStyle>
          <a:p>
            <a:pPr lvl="0"/>
            <a:r>
              <a:rPr lang="en-US" dirty="0" smtClean="0"/>
              <a:t>Content</a:t>
            </a:r>
            <a:endParaRPr lang="en-US" dirty="0"/>
          </a:p>
        </p:txBody>
      </p:sp>
      <p:sp>
        <p:nvSpPr>
          <p:cNvPr id="13" name="Content Placeholder 4"/>
          <p:cNvSpPr>
            <a:spLocks noGrp="1"/>
          </p:cNvSpPr>
          <p:nvPr>
            <p:ph sz="quarter" idx="27" hasCustomPrompt="1"/>
          </p:nvPr>
        </p:nvSpPr>
        <p:spPr>
          <a:xfrm>
            <a:off x="9948896" y="4698103"/>
            <a:ext cx="1994197" cy="1757536"/>
          </a:xfrm>
          <a:prstGeom prst="rect">
            <a:avLst/>
          </a:prstGeom>
        </p:spPr>
        <p:txBody>
          <a:bodyPr anchor="ctr">
            <a:normAutofit/>
          </a:bodyPr>
          <a:lstStyle>
            <a:lvl1pPr marL="0" indent="0" algn="ctr">
              <a:buNone/>
              <a:defRPr sz="1600" baseline="0">
                <a:latin typeface="IBM Plex Sans" charset="0"/>
                <a:ea typeface="IBM Plex Sans" charset="0"/>
                <a:cs typeface="IBM Plex Sans" charset="0"/>
              </a:defRPr>
            </a:lvl1pPr>
          </a:lstStyle>
          <a:p>
            <a:pPr lvl="0"/>
            <a:r>
              <a:rPr lang="en-US" dirty="0" smtClean="0"/>
              <a:t>Content</a:t>
            </a:r>
            <a:endParaRPr lang="en-US" dirty="0"/>
          </a:p>
        </p:txBody>
      </p:sp>
      <p:pic>
        <p:nvPicPr>
          <p:cNvPr id="11" name="Picture 10"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latin typeface="IBM Plex Sans" charset="0"/>
                <a:ea typeface="IBM Plex Sans" charset="0"/>
                <a:cs typeface="IBM Plex Sans" charset="0"/>
              </a:rPr>
              <a:pPr algn="r"/>
              <a:t>‹#›</a:t>
            </a:fld>
            <a:endParaRPr lang="en-US" sz="1200" dirty="0">
              <a:solidFill>
                <a:schemeClr val="accent3"/>
              </a:solidFill>
              <a:latin typeface="IBM Plex Sans" charset="0"/>
              <a:ea typeface="IBM Plex Sans" charset="0"/>
              <a:cs typeface="IBM Plex Sans" charset="0"/>
            </a:endParaRPr>
          </a:p>
        </p:txBody>
      </p:sp>
    </p:spTree>
    <p:extLst>
      <p:ext uri="{BB962C8B-B14F-4D97-AF65-F5344CB8AC3E}">
        <p14:creationId xmlns:p14="http://schemas.microsoft.com/office/powerpoint/2010/main" val="13250817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2615957" y="1693177"/>
            <a:ext cx="9427552" cy="4409844"/>
          </a:xfrm>
          <a:prstGeom prst="rect">
            <a:avLst/>
          </a:prstGeom>
        </p:spPr>
        <p:txBody>
          <a:bodyPr>
            <a:normAutofit/>
          </a:bodyPr>
          <a:lstStyle>
            <a:lvl1pPr marL="0" indent="0">
              <a:buNone/>
              <a:defRPr sz="1600" baseline="0">
                <a:latin typeface="IBM Plex Sans" charset="0"/>
                <a:ea typeface="IBM Plex Sans" charset="0"/>
                <a:cs typeface="IBM Plex Sans" charset="0"/>
              </a:defRPr>
            </a:lvl1pPr>
          </a:lstStyle>
          <a:p>
            <a:pPr lvl="0"/>
            <a:r>
              <a:rPr lang="en-US" dirty="0" smtClean="0"/>
              <a:t>Content</a:t>
            </a:r>
            <a:endParaRPr lang="en-US" dirty="0"/>
          </a:p>
        </p:txBody>
      </p:sp>
      <p:sp>
        <p:nvSpPr>
          <p:cNvPr id="11" name="Text Placeholder 5"/>
          <p:cNvSpPr>
            <a:spLocks noGrp="1"/>
          </p:cNvSpPr>
          <p:nvPr>
            <p:ph type="body" sz="quarter" idx="22" hasCustomPrompt="1"/>
          </p:nvPr>
        </p:nvSpPr>
        <p:spPr>
          <a:xfrm>
            <a:off x="167640" y="1693177"/>
            <a:ext cx="2296667" cy="4409844"/>
          </a:xfrm>
          <a:prstGeom prst="rect">
            <a:avLst/>
          </a:prstGeom>
        </p:spPr>
        <p:txBody>
          <a:bodyPr>
            <a:normAutofit/>
          </a:bodyPr>
          <a:lstStyle>
            <a:lvl1pPr marL="0" indent="0">
              <a:buNone/>
              <a:defRPr sz="1600" baseline="0">
                <a:latin typeface="IBM Plex Sans" charset="0"/>
                <a:ea typeface="IBM Plex Sans" charset="0"/>
                <a:cs typeface="IBM Plex Sans" charset="0"/>
              </a:defRPr>
            </a:lvl1pPr>
          </a:lstStyle>
          <a:p>
            <a:pPr lvl="0"/>
            <a:r>
              <a:rPr lang="en-US" dirty="0" smtClean="0"/>
              <a:t>Content</a:t>
            </a:r>
            <a:endParaRPr lang="en-US" dirty="0"/>
          </a:p>
        </p:txBody>
      </p:sp>
      <p:pic>
        <p:nvPicPr>
          <p:cNvPr id="10" name="Picture 9"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6" name="Text Placeholder 7"/>
          <p:cNvSpPr>
            <a:spLocks noGrp="1"/>
          </p:cNvSpPr>
          <p:nvPr>
            <p:ph type="body" sz="quarter" idx="13" hasCustomPrompt="1"/>
          </p:nvPr>
        </p:nvSpPr>
        <p:spPr>
          <a:xfrm>
            <a:off x="167640" y="192619"/>
            <a:ext cx="10358120" cy="1348931"/>
          </a:xfrm>
          <a:prstGeom prst="rect">
            <a:avLst/>
          </a:prstGeom>
        </p:spPr>
        <p:txBody>
          <a:bodyPr/>
          <a:lstStyle>
            <a:lvl1pPr marL="0" indent="0">
              <a:buNone/>
              <a:defRPr sz="3200" b="0">
                <a:ln>
                  <a:noFill/>
                </a:ln>
                <a:solidFill>
                  <a:srgbClr val="0064FF"/>
                </a:solidFill>
                <a:latin typeface="IBM Plex Sans" charset="0"/>
                <a:ea typeface="IBM Plex Sans" charset="0"/>
                <a:cs typeface="IBM Plex Sans" charset="0"/>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pic>
        <p:nvPicPr>
          <p:cNvPr id="17" name="Picture 1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3" name="TextBox 12"/>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latin typeface="IBM Plex Sans" charset="0"/>
                <a:ea typeface="IBM Plex Sans" charset="0"/>
                <a:cs typeface="IBM Plex Sans" charset="0"/>
              </a:rPr>
              <a:pPr algn="r"/>
              <a:t>‹#›</a:t>
            </a:fld>
            <a:endParaRPr lang="en-US" sz="1200" dirty="0">
              <a:solidFill>
                <a:schemeClr val="accent3"/>
              </a:solidFill>
              <a:latin typeface="IBM Plex Sans" charset="0"/>
              <a:ea typeface="IBM Plex Sans" charset="0"/>
              <a:cs typeface="IBM Plex Sans" charset="0"/>
            </a:endParaRPr>
          </a:p>
        </p:txBody>
      </p:sp>
    </p:spTree>
    <p:extLst>
      <p:ext uri="{BB962C8B-B14F-4D97-AF65-F5344CB8AC3E}">
        <p14:creationId xmlns:p14="http://schemas.microsoft.com/office/powerpoint/2010/main" val="8201785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icture">
    <p:bg>
      <p:bgPr>
        <a:solidFill>
          <a:schemeClr val="bg1">
            <a:alpha val="30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20"/>
          </p:nvPr>
        </p:nvSpPr>
        <p:spPr>
          <a:xfrm>
            <a:off x="167640" y="1693334"/>
            <a:ext cx="11863232" cy="4271013"/>
          </a:xfrm>
          <a:prstGeom prst="rect">
            <a:avLst/>
          </a:prstGeom>
        </p:spPr>
        <p:txBody>
          <a:bodyPr>
            <a:normAutofit/>
          </a:bodyPr>
          <a:lstStyle>
            <a:lvl1pPr marL="0" indent="0" algn="ctr">
              <a:buNone/>
              <a:defRPr sz="1867" baseline="0">
                <a:latin typeface="IBM Plex Sans" charset="0"/>
                <a:ea typeface="IBM Plex Sans" charset="0"/>
                <a:cs typeface="IBM Plex Sans" charset="0"/>
              </a:defRPr>
            </a:lvl1pPr>
          </a:lstStyle>
          <a:p>
            <a:r>
              <a:rPr lang="en-US" smtClean="0"/>
              <a:t>Drag picture to placeholder or click icon to add</a:t>
            </a:r>
            <a:endParaRPr lang="en-US" dirty="0"/>
          </a:p>
        </p:txBody>
      </p:sp>
      <p:pic>
        <p:nvPicPr>
          <p:cNvPr id="10" name="Picture 9"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14" name="Picture 1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1" name="Text Placeholder 7"/>
          <p:cNvSpPr>
            <a:spLocks noGrp="1"/>
          </p:cNvSpPr>
          <p:nvPr>
            <p:ph type="body" sz="quarter" idx="13" hasCustomPrompt="1"/>
          </p:nvPr>
        </p:nvSpPr>
        <p:spPr>
          <a:xfrm>
            <a:off x="167640" y="192619"/>
            <a:ext cx="10358120" cy="1348931"/>
          </a:xfrm>
          <a:prstGeom prst="rect">
            <a:avLst/>
          </a:prstGeom>
        </p:spPr>
        <p:txBody>
          <a:bodyPr/>
          <a:lstStyle>
            <a:lvl1pPr marL="0" indent="0">
              <a:buNone/>
              <a:defRPr sz="3200" b="0">
                <a:ln>
                  <a:noFill/>
                </a:ln>
                <a:solidFill>
                  <a:srgbClr val="0064FF"/>
                </a:solidFill>
                <a:latin typeface="IBM Plex Sans" charset="0"/>
                <a:ea typeface="IBM Plex Sans" charset="0"/>
                <a:cs typeface="IBM Plex Sans" charset="0"/>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latin typeface="IBM Plex Sans" charset="0"/>
                <a:ea typeface="IBM Plex Sans" charset="0"/>
                <a:cs typeface="IBM Plex Sans" charset="0"/>
              </a:rPr>
              <a:pPr algn="r"/>
              <a:t>‹#›</a:t>
            </a:fld>
            <a:endParaRPr lang="en-US" sz="1200" dirty="0">
              <a:solidFill>
                <a:schemeClr val="accent3"/>
              </a:solidFill>
              <a:latin typeface="IBM Plex Sans" charset="0"/>
              <a:ea typeface="IBM Plex Sans" charset="0"/>
              <a:cs typeface="IBM Plex Sans" charset="0"/>
            </a:endParaRPr>
          </a:p>
        </p:txBody>
      </p:sp>
    </p:spTree>
    <p:extLst>
      <p:ext uri="{BB962C8B-B14F-4D97-AF65-F5344CB8AC3E}">
        <p14:creationId xmlns:p14="http://schemas.microsoft.com/office/powerpoint/2010/main" val="86615668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2615957" y="1693177"/>
            <a:ext cx="9427552" cy="4409844"/>
          </a:xfrm>
          <a:prstGeom prst="rect">
            <a:avLst/>
          </a:prstGeom>
        </p:spPr>
        <p:txBody>
          <a:bodyPr>
            <a:normAutofit/>
          </a:bodyPr>
          <a:lstStyle>
            <a:lvl1pPr marL="0" indent="0">
              <a:buNone/>
              <a:defRPr sz="1600" baseline="0">
                <a:latin typeface="IBM Plex Sans" charset="0"/>
                <a:ea typeface="IBM Plex Sans" charset="0"/>
                <a:cs typeface="IBM Plex Sans" charset="0"/>
              </a:defRPr>
            </a:lvl1pPr>
          </a:lstStyle>
          <a:p>
            <a:pPr lvl="0"/>
            <a:r>
              <a:rPr lang="en-US" dirty="0" smtClean="0"/>
              <a:t>Content</a:t>
            </a:r>
            <a:endParaRPr lang="en-US" dirty="0"/>
          </a:p>
        </p:txBody>
      </p:sp>
      <p:sp>
        <p:nvSpPr>
          <p:cNvPr id="11" name="Text Placeholder 5"/>
          <p:cNvSpPr>
            <a:spLocks noGrp="1"/>
          </p:cNvSpPr>
          <p:nvPr>
            <p:ph type="body" sz="quarter" idx="22" hasCustomPrompt="1"/>
          </p:nvPr>
        </p:nvSpPr>
        <p:spPr>
          <a:xfrm>
            <a:off x="167640" y="1693177"/>
            <a:ext cx="2296667" cy="4409844"/>
          </a:xfrm>
          <a:prstGeom prst="rect">
            <a:avLst/>
          </a:prstGeom>
        </p:spPr>
        <p:txBody>
          <a:bodyPr>
            <a:normAutofit/>
          </a:bodyPr>
          <a:lstStyle>
            <a:lvl1pPr marL="0" indent="0">
              <a:buNone/>
              <a:defRPr sz="1600" baseline="0">
                <a:latin typeface="IBM Plex Sans" charset="0"/>
                <a:ea typeface="IBM Plex Sans" charset="0"/>
                <a:cs typeface="IBM Plex Sans" charset="0"/>
              </a:defRPr>
            </a:lvl1pPr>
          </a:lstStyle>
          <a:p>
            <a:pPr lvl="0"/>
            <a:r>
              <a:rPr lang="en-US" dirty="0" smtClean="0"/>
              <a:t>Content</a:t>
            </a:r>
            <a:endParaRPr lang="en-US" dirty="0"/>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7" name="Picture 6"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0" name="Text Placeholder 7"/>
          <p:cNvSpPr>
            <a:spLocks noGrp="1"/>
          </p:cNvSpPr>
          <p:nvPr>
            <p:ph type="body" sz="quarter" idx="13" hasCustomPrompt="1"/>
          </p:nvPr>
        </p:nvSpPr>
        <p:spPr>
          <a:xfrm>
            <a:off x="167640" y="192619"/>
            <a:ext cx="10358120" cy="1348931"/>
          </a:xfrm>
          <a:prstGeom prst="rect">
            <a:avLst/>
          </a:prstGeom>
        </p:spPr>
        <p:txBody>
          <a:bodyPr/>
          <a:lstStyle>
            <a:lvl1pPr marL="0" indent="0">
              <a:buNone/>
              <a:defRPr sz="3200" b="0">
                <a:ln>
                  <a:noFill/>
                </a:ln>
                <a:solidFill>
                  <a:srgbClr val="0064FF"/>
                </a:solidFill>
                <a:latin typeface="IBM Plex Sans" charset="0"/>
                <a:ea typeface="IBM Plex Sans" charset="0"/>
                <a:cs typeface="IBM Plex Sans" charset="0"/>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latin typeface="IBM Plex Sans" charset="0"/>
                <a:ea typeface="IBM Plex Sans" charset="0"/>
                <a:cs typeface="IBM Plex Sans" charset="0"/>
              </a:rPr>
              <a:pPr algn="r"/>
              <a:t>‹#›</a:t>
            </a:fld>
            <a:endParaRPr lang="en-US" sz="1200" dirty="0">
              <a:solidFill>
                <a:schemeClr val="accent3"/>
              </a:solidFill>
              <a:latin typeface="IBM Plex Sans" charset="0"/>
              <a:ea typeface="IBM Plex Sans" charset="0"/>
              <a:cs typeface="IBM Plex Sans" charset="0"/>
            </a:endParaRPr>
          </a:p>
        </p:txBody>
      </p:sp>
    </p:spTree>
    <p:extLst>
      <p:ext uri="{BB962C8B-B14F-4D97-AF65-F5344CB8AC3E}">
        <p14:creationId xmlns:p14="http://schemas.microsoft.com/office/powerpoint/2010/main" val="8563722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10358120" cy="1348931"/>
          </a:xfrm>
          <a:prstGeom prst="rect">
            <a:avLst/>
          </a:prstGeom>
        </p:spPr>
        <p:txBody>
          <a:bodyPr/>
          <a:lstStyle>
            <a:lvl1pPr marL="0" indent="0">
              <a:buNone/>
              <a:defRPr sz="3200" b="0">
                <a:ln>
                  <a:noFill/>
                </a:ln>
                <a:solidFill>
                  <a:srgbClr val="0064FF"/>
                </a:solidFill>
                <a:latin typeface="IBM Plex Sans" charset="0"/>
                <a:ea typeface="IBM Plex Sans" charset="0"/>
                <a:cs typeface="IBM Plex Sans" charset="0"/>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sp>
        <p:nvSpPr>
          <p:cNvPr id="11" name="Text Placeholder 5"/>
          <p:cNvSpPr>
            <a:spLocks noGrp="1"/>
          </p:cNvSpPr>
          <p:nvPr>
            <p:ph type="body" sz="quarter" idx="22" hasCustomPrompt="1"/>
          </p:nvPr>
        </p:nvSpPr>
        <p:spPr>
          <a:xfrm>
            <a:off x="167640" y="1693177"/>
            <a:ext cx="11863232" cy="3954959"/>
          </a:xfrm>
          <a:prstGeom prst="rect">
            <a:avLst/>
          </a:prstGeom>
        </p:spPr>
        <p:txBody>
          <a:bodyPr>
            <a:normAutofit/>
          </a:bodyPr>
          <a:lstStyle>
            <a:lvl1pPr marL="228594" indent="-228594">
              <a:buFont typeface="Arial"/>
              <a:buChar char="•"/>
              <a:defRPr sz="1600" baseline="0">
                <a:latin typeface="IBM Plex Sans" charset="0"/>
                <a:ea typeface="IBM Plex Sans" charset="0"/>
                <a:cs typeface="IBM Plex Sans" charset="0"/>
              </a:defRPr>
            </a:lvl1pPr>
          </a:lstStyle>
          <a:p>
            <a:pPr lvl="0"/>
            <a:r>
              <a:rPr lang="en-US" dirty="0" smtClean="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pic>
        <p:nvPicPr>
          <p:cNvPr id="7" name="Picture 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0" name="TextBox 9"/>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latin typeface="IBM Plex Sans" charset="0"/>
                <a:ea typeface="IBM Plex Sans" charset="0"/>
                <a:cs typeface="IBM Plex Sans" charset="0"/>
              </a:rPr>
              <a:pPr algn="r"/>
              <a:t>‹#›</a:t>
            </a:fld>
            <a:endParaRPr lang="en-US" sz="1200" dirty="0">
              <a:solidFill>
                <a:schemeClr val="accent3"/>
              </a:solidFill>
              <a:latin typeface="IBM Plex Sans" charset="0"/>
              <a:ea typeface="IBM Plex Sans" charset="0"/>
              <a:cs typeface="IBM Plex Sans" charset="0"/>
            </a:endParaRPr>
          </a:p>
        </p:txBody>
      </p:sp>
    </p:spTree>
    <p:extLst>
      <p:ext uri="{BB962C8B-B14F-4D97-AF65-F5344CB8AC3E}">
        <p14:creationId xmlns:p14="http://schemas.microsoft.com/office/powerpoint/2010/main" val="15048818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4697787" cy="4090867"/>
          </a:xfrm>
          <a:prstGeom prst="rect">
            <a:avLst/>
          </a:prstGeom>
        </p:spPr>
        <p:txBody>
          <a:bodyPr/>
          <a:lstStyle>
            <a:lvl1pPr marL="0" indent="0">
              <a:buNone/>
              <a:defRPr sz="3200" b="0">
                <a:ln>
                  <a:noFill/>
                </a:ln>
                <a:solidFill>
                  <a:srgbClr val="0064FF"/>
                </a:solidFill>
                <a:latin typeface="IBM Plex Sans" charset="0"/>
                <a:ea typeface="IBM Plex Sans" charset="0"/>
                <a:cs typeface="IBM Plex Sans" charset="0"/>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sp>
        <p:nvSpPr>
          <p:cNvPr id="9" name="Content Placeholder 4"/>
          <p:cNvSpPr>
            <a:spLocks noGrp="1"/>
          </p:cNvSpPr>
          <p:nvPr>
            <p:ph sz="quarter" idx="24" hasCustomPrompt="1"/>
          </p:nvPr>
        </p:nvSpPr>
        <p:spPr>
          <a:xfrm>
            <a:off x="5447955" y="454884"/>
            <a:ext cx="1994197" cy="1757536"/>
          </a:xfrm>
          <a:prstGeom prst="rect">
            <a:avLst/>
          </a:prstGeom>
        </p:spPr>
        <p:txBody>
          <a:bodyPr anchor="ctr">
            <a:normAutofit/>
          </a:bodyPr>
          <a:lstStyle>
            <a:lvl1pPr marL="0" indent="0" algn="ctr">
              <a:buNone/>
              <a:defRPr sz="1600" baseline="0">
                <a:latin typeface="IBM Plex Sans" charset="0"/>
                <a:ea typeface="IBM Plex Sans" charset="0"/>
                <a:cs typeface="IBM Plex Sans" charset="0"/>
              </a:defRPr>
            </a:lvl1pPr>
          </a:lstStyle>
          <a:p>
            <a:pPr lvl="0"/>
            <a:r>
              <a:rPr lang="en-US" dirty="0" smtClean="0"/>
              <a:t>Content</a:t>
            </a:r>
            <a:endParaRPr lang="en-US" dirty="0"/>
          </a:p>
        </p:txBody>
      </p:sp>
      <p:sp>
        <p:nvSpPr>
          <p:cNvPr id="10" name="Content Placeholder 4"/>
          <p:cNvSpPr>
            <a:spLocks noGrp="1"/>
          </p:cNvSpPr>
          <p:nvPr>
            <p:ph sz="quarter" idx="25" hasCustomPrompt="1"/>
          </p:nvPr>
        </p:nvSpPr>
        <p:spPr>
          <a:xfrm>
            <a:off x="7698426" y="2563857"/>
            <a:ext cx="1994197" cy="1757536"/>
          </a:xfrm>
          <a:prstGeom prst="rect">
            <a:avLst/>
          </a:prstGeom>
        </p:spPr>
        <p:txBody>
          <a:bodyPr anchor="ctr">
            <a:normAutofit/>
          </a:bodyPr>
          <a:lstStyle>
            <a:lvl1pPr marL="0" indent="0" algn="ctr">
              <a:buNone/>
              <a:defRPr sz="1600" baseline="0">
                <a:latin typeface="IBM Plex Sans" charset="0"/>
                <a:ea typeface="IBM Plex Sans" charset="0"/>
                <a:cs typeface="IBM Plex Sans" charset="0"/>
              </a:defRPr>
            </a:lvl1pPr>
          </a:lstStyle>
          <a:p>
            <a:pPr lvl="0"/>
            <a:r>
              <a:rPr lang="en-US" dirty="0" smtClean="0"/>
              <a:t>Content</a:t>
            </a:r>
            <a:endParaRPr lang="en-US" dirty="0"/>
          </a:p>
        </p:txBody>
      </p:sp>
      <p:sp>
        <p:nvSpPr>
          <p:cNvPr id="13" name="Content Placeholder 4"/>
          <p:cNvSpPr>
            <a:spLocks noGrp="1"/>
          </p:cNvSpPr>
          <p:nvPr>
            <p:ph sz="quarter" idx="27" hasCustomPrompt="1"/>
          </p:nvPr>
        </p:nvSpPr>
        <p:spPr>
          <a:xfrm>
            <a:off x="9948896" y="4698103"/>
            <a:ext cx="1994197" cy="1757536"/>
          </a:xfrm>
          <a:prstGeom prst="rect">
            <a:avLst/>
          </a:prstGeom>
        </p:spPr>
        <p:txBody>
          <a:bodyPr anchor="ctr">
            <a:normAutofit/>
          </a:bodyPr>
          <a:lstStyle>
            <a:lvl1pPr marL="0" indent="0" algn="ctr">
              <a:buNone/>
              <a:defRPr sz="1600" baseline="0">
                <a:latin typeface="IBM Plex Sans" charset="0"/>
                <a:ea typeface="IBM Plex Sans" charset="0"/>
                <a:cs typeface="IBM Plex Sans" charset="0"/>
              </a:defRPr>
            </a:lvl1pPr>
          </a:lstStyle>
          <a:p>
            <a:pPr lvl="0"/>
            <a:r>
              <a:rPr lang="en-US" dirty="0" smtClean="0"/>
              <a:t>Content</a:t>
            </a:r>
            <a:endParaRPr lang="en-US" dirty="0"/>
          </a:p>
        </p:txBody>
      </p:sp>
      <p:pic>
        <p:nvPicPr>
          <p:cNvPr id="11" name="Picture 10"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3" name="Picture 2" descr="3Grid_Dark.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328868" y="321565"/>
            <a:ext cx="8471251" cy="6226220"/>
          </a:xfrm>
          <a:prstGeom prst="rect">
            <a:avLst/>
          </a:prstGeom>
        </p:spPr>
      </p:pic>
      <p:pic>
        <p:nvPicPr>
          <p:cNvPr id="12" name="Picture 11"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latin typeface="IBM Plex Sans" charset="0"/>
                <a:ea typeface="IBM Plex Sans" charset="0"/>
                <a:cs typeface="IBM Plex Sans" charset="0"/>
              </a:rPr>
              <a:pPr algn="r"/>
              <a:t>‹#›</a:t>
            </a:fld>
            <a:endParaRPr lang="en-US" sz="1200" dirty="0">
              <a:solidFill>
                <a:schemeClr val="accent3"/>
              </a:solidFill>
              <a:latin typeface="IBM Plex Sans" charset="0"/>
              <a:ea typeface="IBM Plex Sans" charset="0"/>
              <a:cs typeface="IBM Plex Sans" charset="0"/>
            </a:endParaRPr>
          </a:p>
        </p:txBody>
      </p:sp>
    </p:spTree>
    <p:extLst>
      <p:ext uri="{BB962C8B-B14F-4D97-AF65-F5344CB8AC3E}">
        <p14:creationId xmlns:p14="http://schemas.microsoft.com/office/powerpoint/2010/main" val="11029641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ductions Only">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1722516" y="1638377"/>
            <a:ext cx="1325880" cy="1655064"/>
          </a:xfrm>
          <a:prstGeom prst="rect">
            <a:avLst/>
          </a:prstGeom>
        </p:spPr>
        <p:txBody>
          <a:bodyPr/>
          <a:lstStyle/>
          <a:p>
            <a:r>
              <a:rPr lang="en-US" smtClean="0"/>
              <a:t>Drag picture to placeholder or click icon to add</a:t>
            </a:r>
            <a:endParaRPr lang="en-US" dirty="0"/>
          </a:p>
        </p:txBody>
      </p:sp>
      <p:sp>
        <p:nvSpPr>
          <p:cNvPr id="19" name="Picture Placeholder 3"/>
          <p:cNvSpPr>
            <a:spLocks noGrp="1"/>
          </p:cNvSpPr>
          <p:nvPr>
            <p:ph type="pic" sz="quarter" idx="14"/>
          </p:nvPr>
        </p:nvSpPr>
        <p:spPr>
          <a:xfrm>
            <a:off x="5180737" y="1636972"/>
            <a:ext cx="1325880" cy="1655064"/>
          </a:xfrm>
          <a:prstGeom prst="rect">
            <a:avLst/>
          </a:prstGeom>
        </p:spPr>
        <p:txBody>
          <a:bodyPr/>
          <a:lstStyle/>
          <a:p>
            <a:r>
              <a:rPr lang="en-US" smtClean="0"/>
              <a:t>Drag picture to placeholder or click icon to add</a:t>
            </a:r>
            <a:endParaRPr lang="en-US" dirty="0"/>
          </a:p>
        </p:txBody>
      </p:sp>
      <p:sp>
        <p:nvSpPr>
          <p:cNvPr id="20" name="Picture Placeholder 3"/>
          <p:cNvSpPr>
            <a:spLocks noGrp="1"/>
          </p:cNvSpPr>
          <p:nvPr>
            <p:ph type="pic" sz="quarter" idx="15"/>
          </p:nvPr>
        </p:nvSpPr>
        <p:spPr>
          <a:xfrm>
            <a:off x="8709899" y="1636972"/>
            <a:ext cx="1325880" cy="1655064"/>
          </a:xfrm>
          <a:prstGeom prst="rect">
            <a:avLst/>
          </a:prstGeom>
        </p:spPr>
        <p:txBody>
          <a:bodyPr/>
          <a:lstStyle/>
          <a:p>
            <a:r>
              <a:rPr lang="en-US" smtClean="0"/>
              <a:t>Drag picture to placeholder or click icon to add</a:t>
            </a:r>
            <a:endParaRPr lang="en-US" dirty="0"/>
          </a:p>
        </p:txBody>
      </p:sp>
      <p:sp>
        <p:nvSpPr>
          <p:cNvPr id="21" name="Picture Placeholder 3"/>
          <p:cNvSpPr>
            <a:spLocks noGrp="1"/>
          </p:cNvSpPr>
          <p:nvPr>
            <p:ph type="pic" sz="quarter" idx="16"/>
          </p:nvPr>
        </p:nvSpPr>
        <p:spPr>
          <a:xfrm>
            <a:off x="3434598" y="3263079"/>
            <a:ext cx="1325880" cy="1655064"/>
          </a:xfrm>
          <a:prstGeom prst="rect">
            <a:avLst/>
          </a:prstGeom>
        </p:spPr>
        <p:txBody>
          <a:bodyPr/>
          <a:lstStyle/>
          <a:p>
            <a:r>
              <a:rPr lang="en-US" smtClean="0"/>
              <a:t>Drag picture to placeholder or click icon to add</a:t>
            </a:r>
            <a:endParaRPr lang="en-US" dirty="0"/>
          </a:p>
        </p:txBody>
      </p:sp>
      <p:sp>
        <p:nvSpPr>
          <p:cNvPr id="22" name="Picture Placeholder 3"/>
          <p:cNvSpPr>
            <a:spLocks noGrp="1"/>
          </p:cNvSpPr>
          <p:nvPr>
            <p:ph type="pic" sz="quarter" idx="17"/>
          </p:nvPr>
        </p:nvSpPr>
        <p:spPr>
          <a:xfrm>
            <a:off x="6945318" y="3263079"/>
            <a:ext cx="1325880" cy="1655064"/>
          </a:xfrm>
          <a:prstGeom prst="rect">
            <a:avLst/>
          </a:prstGeom>
        </p:spPr>
        <p:txBody>
          <a:bodyPr/>
          <a:lstStyle/>
          <a:p>
            <a:r>
              <a:rPr lang="en-US" smtClean="0"/>
              <a:t>Drag picture to placeholder or click icon to add</a:t>
            </a:r>
            <a:endParaRPr lang="en-US" dirty="0"/>
          </a:p>
        </p:txBody>
      </p:sp>
      <p:sp>
        <p:nvSpPr>
          <p:cNvPr id="24" name="TextBox 23"/>
          <p:cNvSpPr txBox="1"/>
          <p:nvPr/>
        </p:nvSpPr>
        <p:spPr>
          <a:xfrm>
            <a:off x="0" y="344324"/>
            <a:ext cx="12188952" cy="603504"/>
          </a:xfrm>
          <a:prstGeom prst="rect">
            <a:avLst/>
          </a:prstGeom>
          <a:solidFill>
            <a:srgbClr val="29B5C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chemeClr val="bg1"/>
                </a:solidFill>
                <a:latin typeface="+mj-lt"/>
              </a:rPr>
              <a:t>Introductions</a:t>
            </a:r>
          </a:p>
          <a:p>
            <a:endParaRPr lang="en-US" dirty="0"/>
          </a:p>
        </p:txBody>
      </p:sp>
      <p:sp>
        <p:nvSpPr>
          <p:cNvPr id="32" name="Text Placeholder 24"/>
          <p:cNvSpPr>
            <a:spLocks noGrp="1"/>
          </p:cNvSpPr>
          <p:nvPr>
            <p:ph type="body" sz="quarter" idx="24" hasCustomPrompt="1"/>
          </p:nvPr>
        </p:nvSpPr>
        <p:spPr>
          <a:xfrm>
            <a:off x="4966506" y="3429196"/>
            <a:ext cx="1755648" cy="274320"/>
          </a:xfrm>
          <a:prstGeom prst="rect">
            <a:avLst/>
          </a:prstGeom>
        </p:spPr>
        <p:txBody>
          <a:bodyPr/>
          <a:lstStyle>
            <a:lvl1pPr marL="0" indent="0" algn="ctr">
              <a:buNone/>
              <a:defRPr sz="1400" b="1">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Name</a:t>
            </a:r>
          </a:p>
        </p:txBody>
      </p:sp>
      <p:sp>
        <p:nvSpPr>
          <p:cNvPr id="33" name="Text Placeholder 24"/>
          <p:cNvSpPr>
            <a:spLocks noGrp="1"/>
          </p:cNvSpPr>
          <p:nvPr>
            <p:ph type="body" sz="quarter" idx="25" hasCustomPrompt="1"/>
          </p:nvPr>
        </p:nvSpPr>
        <p:spPr>
          <a:xfrm>
            <a:off x="4974134" y="3977836"/>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Area of Expertise</a:t>
            </a:r>
          </a:p>
        </p:txBody>
      </p:sp>
      <p:sp>
        <p:nvSpPr>
          <p:cNvPr id="34" name="Text Placeholder 24"/>
          <p:cNvSpPr>
            <a:spLocks noGrp="1"/>
          </p:cNvSpPr>
          <p:nvPr>
            <p:ph type="body" sz="quarter" idx="26" hasCustomPrompt="1"/>
          </p:nvPr>
        </p:nvSpPr>
        <p:spPr>
          <a:xfrm>
            <a:off x="4974134" y="3703516"/>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Technical Evangelist</a:t>
            </a:r>
          </a:p>
        </p:txBody>
      </p:sp>
      <p:sp>
        <p:nvSpPr>
          <p:cNvPr id="35" name="Text Placeholder 24"/>
          <p:cNvSpPr>
            <a:spLocks noGrp="1"/>
          </p:cNvSpPr>
          <p:nvPr>
            <p:ph type="body" sz="quarter" idx="18" hasCustomPrompt="1"/>
          </p:nvPr>
        </p:nvSpPr>
        <p:spPr>
          <a:xfrm>
            <a:off x="1487056" y="3430601"/>
            <a:ext cx="1755648" cy="274320"/>
          </a:xfrm>
          <a:prstGeom prst="rect">
            <a:avLst/>
          </a:prstGeom>
        </p:spPr>
        <p:txBody>
          <a:bodyPr/>
          <a:lstStyle>
            <a:lvl1pPr marL="0" indent="0" algn="ctr">
              <a:buNone/>
              <a:defRPr sz="1400" b="1">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Name</a:t>
            </a:r>
          </a:p>
        </p:txBody>
      </p:sp>
      <p:sp>
        <p:nvSpPr>
          <p:cNvPr id="36" name="Text Placeholder 24"/>
          <p:cNvSpPr>
            <a:spLocks noGrp="1"/>
          </p:cNvSpPr>
          <p:nvPr>
            <p:ph type="body" sz="quarter" idx="19" hasCustomPrompt="1"/>
          </p:nvPr>
        </p:nvSpPr>
        <p:spPr>
          <a:xfrm>
            <a:off x="1494684" y="3979241"/>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Area of Expertise</a:t>
            </a:r>
          </a:p>
        </p:txBody>
      </p:sp>
      <p:sp>
        <p:nvSpPr>
          <p:cNvPr id="37" name="Text Placeholder 24"/>
          <p:cNvSpPr>
            <a:spLocks noGrp="1"/>
          </p:cNvSpPr>
          <p:nvPr>
            <p:ph type="body" sz="quarter" idx="20" hasCustomPrompt="1"/>
          </p:nvPr>
        </p:nvSpPr>
        <p:spPr>
          <a:xfrm>
            <a:off x="1494684" y="3704921"/>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Technical Evangelist</a:t>
            </a:r>
          </a:p>
        </p:txBody>
      </p:sp>
      <p:sp>
        <p:nvSpPr>
          <p:cNvPr id="38" name="Text Placeholder 24"/>
          <p:cNvSpPr>
            <a:spLocks noGrp="1"/>
          </p:cNvSpPr>
          <p:nvPr>
            <p:ph type="body" sz="quarter" idx="27" hasCustomPrompt="1"/>
          </p:nvPr>
        </p:nvSpPr>
        <p:spPr>
          <a:xfrm>
            <a:off x="6722154" y="4985692"/>
            <a:ext cx="1755648" cy="274320"/>
          </a:xfrm>
          <a:prstGeom prst="rect">
            <a:avLst/>
          </a:prstGeom>
        </p:spPr>
        <p:txBody>
          <a:bodyPr/>
          <a:lstStyle>
            <a:lvl1pPr marL="0" indent="0" algn="ctr">
              <a:buNone/>
              <a:defRPr sz="1400" b="1">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Name</a:t>
            </a:r>
          </a:p>
        </p:txBody>
      </p:sp>
      <p:sp>
        <p:nvSpPr>
          <p:cNvPr id="39" name="Text Placeholder 24"/>
          <p:cNvSpPr>
            <a:spLocks noGrp="1"/>
          </p:cNvSpPr>
          <p:nvPr>
            <p:ph type="body" sz="quarter" idx="28" hasCustomPrompt="1"/>
          </p:nvPr>
        </p:nvSpPr>
        <p:spPr>
          <a:xfrm>
            <a:off x="6729782" y="5534332"/>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Area of Expertise</a:t>
            </a:r>
          </a:p>
        </p:txBody>
      </p:sp>
      <p:sp>
        <p:nvSpPr>
          <p:cNvPr id="40" name="Text Placeholder 24"/>
          <p:cNvSpPr>
            <a:spLocks noGrp="1"/>
          </p:cNvSpPr>
          <p:nvPr>
            <p:ph type="body" sz="quarter" idx="29" hasCustomPrompt="1"/>
          </p:nvPr>
        </p:nvSpPr>
        <p:spPr>
          <a:xfrm>
            <a:off x="6729782" y="5260012"/>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Technical Evangelist</a:t>
            </a:r>
          </a:p>
        </p:txBody>
      </p:sp>
      <p:sp>
        <p:nvSpPr>
          <p:cNvPr id="41" name="Text Placeholder 24"/>
          <p:cNvSpPr>
            <a:spLocks noGrp="1"/>
          </p:cNvSpPr>
          <p:nvPr>
            <p:ph type="body" sz="quarter" idx="30" hasCustomPrompt="1"/>
          </p:nvPr>
        </p:nvSpPr>
        <p:spPr>
          <a:xfrm>
            <a:off x="3242704" y="5055303"/>
            <a:ext cx="1755648" cy="274320"/>
          </a:xfrm>
          <a:prstGeom prst="rect">
            <a:avLst/>
          </a:prstGeom>
        </p:spPr>
        <p:txBody>
          <a:bodyPr/>
          <a:lstStyle>
            <a:lvl1pPr marL="0" indent="0" algn="ctr">
              <a:buNone/>
              <a:defRPr sz="1400" b="1">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Name</a:t>
            </a:r>
          </a:p>
        </p:txBody>
      </p:sp>
      <p:sp>
        <p:nvSpPr>
          <p:cNvPr id="42" name="Text Placeholder 24"/>
          <p:cNvSpPr>
            <a:spLocks noGrp="1"/>
          </p:cNvSpPr>
          <p:nvPr>
            <p:ph type="body" sz="quarter" idx="31" hasCustomPrompt="1"/>
          </p:nvPr>
        </p:nvSpPr>
        <p:spPr>
          <a:xfrm>
            <a:off x="3250332" y="5603943"/>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Area of Expertise</a:t>
            </a:r>
          </a:p>
        </p:txBody>
      </p:sp>
      <p:sp>
        <p:nvSpPr>
          <p:cNvPr id="43" name="Text Placeholder 24"/>
          <p:cNvSpPr>
            <a:spLocks noGrp="1"/>
          </p:cNvSpPr>
          <p:nvPr>
            <p:ph type="body" sz="quarter" idx="32" hasCustomPrompt="1"/>
          </p:nvPr>
        </p:nvSpPr>
        <p:spPr>
          <a:xfrm>
            <a:off x="3250332" y="5329623"/>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Technical Evangelist</a:t>
            </a:r>
          </a:p>
        </p:txBody>
      </p:sp>
      <p:sp>
        <p:nvSpPr>
          <p:cNvPr id="44" name="Text Placeholder 24"/>
          <p:cNvSpPr>
            <a:spLocks noGrp="1"/>
          </p:cNvSpPr>
          <p:nvPr>
            <p:ph type="body" sz="quarter" idx="33" hasCustomPrompt="1"/>
          </p:nvPr>
        </p:nvSpPr>
        <p:spPr>
          <a:xfrm>
            <a:off x="8494362" y="3429196"/>
            <a:ext cx="1755648" cy="274320"/>
          </a:xfrm>
          <a:prstGeom prst="rect">
            <a:avLst/>
          </a:prstGeom>
        </p:spPr>
        <p:txBody>
          <a:bodyPr/>
          <a:lstStyle>
            <a:lvl1pPr marL="0" indent="0" algn="ctr">
              <a:buNone/>
              <a:defRPr sz="1400" b="1">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Name</a:t>
            </a:r>
          </a:p>
        </p:txBody>
      </p:sp>
      <p:sp>
        <p:nvSpPr>
          <p:cNvPr id="45" name="Text Placeholder 24"/>
          <p:cNvSpPr>
            <a:spLocks noGrp="1"/>
          </p:cNvSpPr>
          <p:nvPr>
            <p:ph type="body" sz="quarter" idx="34" hasCustomPrompt="1"/>
          </p:nvPr>
        </p:nvSpPr>
        <p:spPr>
          <a:xfrm>
            <a:off x="8501990" y="3977836"/>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Area of Expertise</a:t>
            </a:r>
          </a:p>
        </p:txBody>
      </p:sp>
      <p:sp>
        <p:nvSpPr>
          <p:cNvPr id="46" name="Text Placeholder 24"/>
          <p:cNvSpPr>
            <a:spLocks noGrp="1"/>
          </p:cNvSpPr>
          <p:nvPr>
            <p:ph type="body" sz="quarter" idx="35" hasCustomPrompt="1"/>
          </p:nvPr>
        </p:nvSpPr>
        <p:spPr>
          <a:xfrm>
            <a:off x="8501990" y="3703516"/>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Technical Evangelist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9526"/>
            <a:ext cx="10515600" cy="4351338"/>
          </a:xfrm>
          <a:prstGeom prst="rect">
            <a:avLst/>
          </a:prstGeom>
        </p:spPr>
        <p:txBody>
          <a:bodyPr/>
          <a:lstStyle>
            <a:lvl1pPr>
              <a:defRPr sz="2000">
                <a:solidFill>
                  <a:srgbClr val="19354D"/>
                </a:solidFill>
              </a:defRPr>
            </a:lvl1pPr>
            <a:lvl2pPr>
              <a:defRPr sz="1800">
                <a:solidFill>
                  <a:srgbClr val="19354D"/>
                </a:solidFill>
              </a:defRPr>
            </a:lvl2pPr>
            <a:lvl3pPr>
              <a:defRPr sz="1800">
                <a:solidFill>
                  <a:srgbClr val="19354D"/>
                </a:solidFill>
              </a:defRPr>
            </a:lvl3pPr>
            <a:lvl4pPr>
              <a:defRPr sz="1600">
                <a:solidFill>
                  <a:srgbClr val="19354D"/>
                </a:solidFill>
              </a:defRPr>
            </a:lvl4pPr>
            <a:lvl5pPr>
              <a:defRPr sz="1600">
                <a:solidFill>
                  <a:srgbClr val="1935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8"/>
          <p:cNvSpPr>
            <a:spLocks noGrp="1"/>
          </p:cNvSpPr>
          <p:nvPr>
            <p:ph type="body" sz="quarter" idx="10" hasCustomPrompt="1"/>
          </p:nvPr>
        </p:nvSpPr>
        <p:spPr>
          <a:xfrm>
            <a:off x="0" y="361950"/>
            <a:ext cx="12192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Slide Title</a:t>
            </a:r>
          </a:p>
        </p:txBody>
      </p:sp>
      <p:sp>
        <p:nvSpPr>
          <p:cNvPr id="13" name="Text Placeholder 12"/>
          <p:cNvSpPr>
            <a:spLocks noGrp="1"/>
          </p:cNvSpPr>
          <p:nvPr>
            <p:ph type="body" sz="quarter" idx="11" hasCustomPrompt="1"/>
          </p:nvPr>
        </p:nvSpPr>
        <p:spPr>
          <a:xfrm>
            <a:off x="838200" y="1131363"/>
            <a:ext cx="10515600" cy="457200"/>
          </a:xfrm>
          <a:prstGeom prst="rect">
            <a:avLst/>
          </a:prstGeom>
        </p:spPr>
        <p:txBody>
          <a:bodyPr/>
          <a:lstStyle>
            <a:lvl1pPr marL="0" indent="0">
              <a:buNone/>
              <a:defRPr sz="2400" b="1" cap="all" baseline="0">
                <a:solidFill>
                  <a:srgbClr val="19354D"/>
                </a:solidFill>
                <a:latin typeface="+mj-lt"/>
              </a:defRPr>
            </a:lvl1pPr>
            <a:lvl2pPr marL="457200" indent="0">
              <a:buNone/>
              <a:defRPr sz="2400">
                <a:solidFill>
                  <a:srgbClr val="19354D"/>
                </a:solidFill>
              </a:defRPr>
            </a:lvl2pPr>
            <a:lvl3pPr marL="914400" indent="0">
              <a:buNone/>
              <a:defRPr sz="2400">
                <a:solidFill>
                  <a:srgbClr val="19354D"/>
                </a:solidFill>
              </a:defRPr>
            </a:lvl3pPr>
            <a:lvl4pPr marL="1371600" indent="0">
              <a:buNone/>
              <a:defRPr sz="2400">
                <a:solidFill>
                  <a:srgbClr val="19354D"/>
                </a:solidFill>
              </a:defRPr>
            </a:lvl4pPr>
            <a:lvl5pPr marL="1828800" indent="0">
              <a:buNone/>
              <a:defRPr sz="2400">
                <a:solidFill>
                  <a:srgbClr val="19354D"/>
                </a:solidFill>
              </a:defRPr>
            </a:lvl5pPr>
          </a:lstStyle>
          <a:p>
            <a:pPr lvl="0"/>
            <a:r>
              <a:rPr lang="en-US" dirty="0"/>
              <a:t>SUB-TITLE</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949612"/>
            <a:ext cx="5181600" cy="4351338"/>
          </a:xfrm>
          <a:prstGeom prst="rect">
            <a:avLst/>
          </a:prstGeom>
        </p:spPr>
        <p:txBody>
          <a:bodyPr/>
          <a:lstStyle>
            <a:lvl1pPr>
              <a:defRPr sz="2000">
                <a:solidFill>
                  <a:srgbClr val="19354D"/>
                </a:solidFill>
              </a:defRPr>
            </a:lvl1pPr>
            <a:lvl2pPr>
              <a:defRPr sz="1800">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8"/>
          <p:cNvSpPr>
            <a:spLocks noGrp="1"/>
          </p:cNvSpPr>
          <p:nvPr>
            <p:ph type="body" sz="quarter" idx="10" hasCustomPrompt="1"/>
          </p:nvPr>
        </p:nvSpPr>
        <p:spPr>
          <a:xfrm>
            <a:off x="0" y="361950"/>
            <a:ext cx="12192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Slide Title</a:t>
            </a:r>
          </a:p>
        </p:txBody>
      </p:sp>
      <p:sp>
        <p:nvSpPr>
          <p:cNvPr id="10" name="Content Placeholder 2"/>
          <p:cNvSpPr>
            <a:spLocks noGrp="1"/>
          </p:cNvSpPr>
          <p:nvPr>
            <p:ph sz="half" idx="13"/>
          </p:nvPr>
        </p:nvSpPr>
        <p:spPr>
          <a:xfrm>
            <a:off x="6172200" y="1949612"/>
            <a:ext cx="5181600" cy="4351338"/>
          </a:xfrm>
          <a:prstGeom prst="rect">
            <a:avLst/>
          </a:prstGeom>
        </p:spPr>
        <p:txBody>
          <a:bodyPr/>
          <a:lstStyle>
            <a:lvl1pPr>
              <a:defRPr sz="2000">
                <a:solidFill>
                  <a:srgbClr val="19354D"/>
                </a:solidFill>
              </a:defRPr>
            </a:lvl1pPr>
            <a:lvl2pPr>
              <a:defRPr sz="1800">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2"/>
          <p:cNvSpPr>
            <a:spLocks noGrp="1"/>
          </p:cNvSpPr>
          <p:nvPr>
            <p:ph type="body" sz="quarter" idx="11" hasCustomPrompt="1"/>
          </p:nvPr>
        </p:nvSpPr>
        <p:spPr>
          <a:xfrm>
            <a:off x="838200" y="1131363"/>
            <a:ext cx="10515600" cy="457200"/>
          </a:xfrm>
          <a:prstGeom prst="rect">
            <a:avLst/>
          </a:prstGeom>
        </p:spPr>
        <p:txBody>
          <a:bodyPr/>
          <a:lstStyle>
            <a:lvl1pPr marL="0" indent="0">
              <a:buNone/>
              <a:defRPr sz="2400" b="1" cap="all" baseline="0">
                <a:solidFill>
                  <a:srgbClr val="19354D"/>
                </a:solidFill>
                <a:latin typeface="+mj-lt"/>
              </a:defRPr>
            </a:lvl1pPr>
            <a:lvl2pPr marL="457200" indent="0">
              <a:buNone/>
              <a:defRPr sz="2400">
                <a:solidFill>
                  <a:srgbClr val="19354D"/>
                </a:solidFill>
              </a:defRPr>
            </a:lvl2pPr>
            <a:lvl3pPr marL="914400" indent="0">
              <a:buNone/>
              <a:defRPr sz="2400">
                <a:solidFill>
                  <a:srgbClr val="19354D"/>
                </a:solidFill>
              </a:defRPr>
            </a:lvl3pPr>
            <a:lvl4pPr marL="1371600" indent="0">
              <a:buNone/>
              <a:defRPr sz="2400">
                <a:solidFill>
                  <a:srgbClr val="19354D"/>
                </a:solidFill>
              </a:defRPr>
            </a:lvl4pPr>
            <a:lvl5pPr marL="1828800" indent="0">
              <a:buNone/>
              <a:defRPr sz="2400">
                <a:solidFill>
                  <a:srgbClr val="19354D"/>
                </a:solidFill>
              </a:defRPr>
            </a:lvl5pPr>
          </a:lstStyle>
          <a:p>
            <a:pPr lvl="0"/>
            <a:r>
              <a:rPr lang="en-US" dirty="0"/>
              <a:t>SUB-TITLE</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1600" y="1892704"/>
            <a:ext cx="6172200" cy="4286250"/>
          </a:xfrm>
          <a:prstGeom prst="rect">
            <a:avLst/>
          </a:prstGeom>
        </p:spPr>
        <p:txBody>
          <a:bodyPr/>
          <a:lstStyle>
            <a:lvl1pPr>
              <a:defRPr sz="2000">
                <a:solidFill>
                  <a:srgbClr val="19354D"/>
                </a:solidFill>
              </a:defRPr>
            </a:lvl1pPr>
            <a:lvl2pPr>
              <a:defRPr sz="1800">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8200" y="1884766"/>
            <a:ext cx="3932237" cy="4294188"/>
          </a:xfrm>
          <a:prstGeom prst="rect">
            <a:avLst/>
          </a:prstGeom>
        </p:spPr>
        <p:txBody>
          <a:bodyPr/>
          <a:lstStyle>
            <a:lvl1pPr marL="0" indent="0">
              <a:buNone/>
              <a:defRPr sz="2000">
                <a:solidFill>
                  <a:srgbClr val="19354D"/>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Text Placeholder 8"/>
          <p:cNvSpPr>
            <a:spLocks noGrp="1"/>
          </p:cNvSpPr>
          <p:nvPr>
            <p:ph type="body" sz="quarter" idx="10" hasCustomPrompt="1"/>
          </p:nvPr>
        </p:nvSpPr>
        <p:spPr>
          <a:xfrm>
            <a:off x="0" y="361950"/>
            <a:ext cx="12192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Slide Title</a:t>
            </a:r>
          </a:p>
        </p:txBody>
      </p:sp>
      <p:sp>
        <p:nvSpPr>
          <p:cNvPr id="9" name="Text Placeholder 12"/>
          <p:cNvSpPr>
            <a:spLocks noGrp="1"/>
          </p:cNvSpPr>
          <p:nvPr>
            <p:ph type="body" sz="quarter" idx="11" hasCustomPrompt="1"/>
          </p:nvPr>
        </p:nvSpPr>
        <p:spPr>
          <a:xfrm>
            <a:off x="838200" y="1131363"/>
            <a:ext cx="10515600" cy="457200"/>
          </a:xfrm>
          <a:prstGeom prst="rect">
            <a:avLst/>
          </a:prstGeom>
        </p:spPr>
        <p:txBody>
          <a:bodyPr/>
          <a:lstStyle>
            <a:lvl1pPr marL="0" indent="0">
              <a:buNone/>
              <a:defRPr sz="2400" b="1" cap="all" baseline="0">
                <a:solidFill>
                  <a:srgbClr val="19354D"/>
                </a:solidFill>
                <a:latin typeface="+mj-lt"/>
              </a:defRPr>
            </a:lvl1pPr>
            <a:lvl2pPr marL="457200" indent="0">
              <a:buNone/>
              <a:defRPr sz="2400">
                <a:solidFill>
                  <a:srgbClr val="19354D"/>
                </a:solidFill>
              </a:defRPr>
            </a:lvl2pPr>
            <a:lvl3pPr marL="914400" indent="0">
              <a:buNone/>
              <a:defRPr sz="2400">
                <a:solidFill>
                  <a:srgbClr val="19354D"/>
                </a:solidFill>
              </a:defRPr>
            </a:lvl3pPr>
            <a:lvl4pPr marL="1371600" indent="0">
              <a:buNone/>
              <a:defRPr sz="2400">
                <a:solidFill>
                  <a:srgbClr val="19354D"/>
                </a:solidFill>
              </a:defRPr>
            </a:lvl4pPr>
            <a:lvl5pPr marL="1828800" indent="0">
              <a:buNone/>
              <a:defRPr sz="2400">
                <a:solidFill>
                  <a:srgbClr val="19354D"/>
                </a:solidFill>
              </a:defRPr>
            </a:lvl5pPr>
          </a:lstStyle>
          <a:p>
            <a:pPr lvl="0"/>
            <a:r>
              <a:rPr lang="en-US" dirty="0"/>
              <a:t>SUB-TITLE</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1600" y="1933495"/>
            <a:ext cx="6172200" cy="440478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8200" y="1925557"/>
            <a:ext cx="3932237" cy="4412721"/>
          </a:xfrm>
          <a:prstGeom prst="rect">
            <a:avLst/>
          </a:prstGeom>
        </p:spPr>
        <p:txBody>
          <a:bodyPr/>
          <a:lstStyle>
            <a:lvl1pPr marL="0" indent="0">
              <a:buNone/>
              <a:defRPr sz="2000">
                <a:solidFill>
                  <a:srgbClr val="19354D"/>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Text Placeholder 8"/>
          <p:cNvSpPr>
            <a:spLocks noGrp="1"/>
          </p:cNvSpPr>
          <p:nvPr>
            <p:ph type="body" sz="quarter" idx="10" hasCustomPrompt="1"/>
          </p:nvPr>
        </p:nvSpPr>
        <p:spPr>
          <a:xfrm>
            <a:off x="0" y="361950"/>
            <a:ext cx="12192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Slide Title</a:t>
            </a:r>
          </a:p>
        </p:txBody>
      </p:sp>
      <p:sp>
        <p:nvSpPr>
          <p:cNvPr id="9" name="Text Placeholder 12"/>
          <p:cNvSpPr>
            <a:spLocks noGrp="1"/>
          </p:cNvSpPr>
          <p:nvPr>
            <p:ph type="body" sz="quarter" idx="11" hasCustomPrompt="1"/>
          </p:nvPr>
        </p:nvSpPr>
        <p:spPr>
          <a:xfrm>
            <a:off x="838200" y="1131363"/>
            <a:ext cx="10515600" cy="457200"/>
          </a:xfrm>
          <a:prstGeom prst="rect">
            <a:avLst/>
          </a:prstGeom>
        </p:spPr>
        <p:txBody>
          <a:bodyPr/>
          <a:lstStyle>
            <a:lvl1pPr marL="0" indent="0">
              <a:buNone/>
              <a:defRPr sz="2400" b="1" cap="all" baseline="0">
                <a:solidFill>
                  <a:srgbClr val="19354D"/>
                </a:solidFill>
                <a:latin typeface="+mj-lt"/>
              </a:defRPr>
            </a:lvl1pPr>
            <a:lvl2pPr marL="457200" indent="0">
              <a:buNone/>
              <a:defRPr sz="2400">
                <a:solidFill>
                  <a:srgbClr val="19354D"/>
                </a:solidFill>
              </a:defRPr>
            </a:lvl2pPr>
            <a:lvl3pPr marL="914400" indent="0">
              <a:buNone/>
              <a:defRPr sz="2400">
                <a:solidFill>
                  <a:srgbClr val="19354D"/>
                </a:solidFill>
              </a:defRPr>
            </a:lvl3pPr>
            <a:lvl4pPr marL="1371600" indent="0">
              <a:buNone/>
              <a:defRPr sz="2400">
                <a:solidFill>
                  <a:srgbClr val="19354D"/>
                </a:solidFill>
              </a:defRPr>
            </a:lvl4pPr>
            <a:lvl5pPr marL="1828800" indent="0">
              <a:buNone/>
              <a:defRPr sz="2400">
                <a:solidFill>
                  <a:srgbClr val="19354D"/>
                </a:solidFill>
              </a:defRPr>
            </a:lvl5pPr>
          </a:lstStyle>
          <a:p>
            <a:pPr lvl="0"/>
            <a:r>
              <a:rPr lang="en-US" dirty="0"/>
              <a:t>SUB-TITLE</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953436" y="1608049"/>
            <a:ext cx="4318000" cy="364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509A668-3954-3740-8886-94FB1B173E38}" type="datetimeFigureOut">
              <a:rPr lang="en-US" smtClean="0"/>
              <a:t>6/1/18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9102056-F9F9-6642-B0C6-726D58F28D42}" type="slidenum">
              <a:rPr lang="en-US" smtClean="0"/>
              <a:t>‹#›</a:t>
            </a:fld>
            <a:endParaRPr lang="en-US"/>
          </a:p>
        </p:txBody>
      </p:sp>
    </p:spTree>
    <p:extLst>
      <p:ext uri="{BB962C8B-B14F-4D97-AF65-F5344CB8AC3E}">
        <p14:creationId xmlns:p14="http://schemas.microsoft.com/office/powerpoint/2010/main" val="1563702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376518"/>
            <a:ext cx="10515600" cy="1120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p:cNvSpPr>
            <a:spLocks noGrp="1"/>
          </p:cNvSpPr>
          <p:nvPr>
            <p:ph type="body" idx="1" hasCustomPrompt="1"/>
          </p:nvPr>
        </p:nvSpPr>
        <p:spPr>
          <a:xfrm>
            <a:off x="831850" y="1496547"/>
            <a:ext cx="10515600" cy="565336"/>
          </a:xfrm>
          <a:prstGeom prst="rect">
            <a:avLst/>
          </a:prstGeom>
        </p:spPr>
        <p:txBody>
          <a:bodyPr/>
          <a:lstStyle>
            <a:lvl1pPr marL="0" indent="0">
              <a:buNone/>
              <a:defRPr sz="3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5" name="Text Placeholder 14"/>
          <p:cNvSpPr>
            <a:spLocks noGrp="1"/>
          </p:cNvSpPr>
          <p:nvPr>
            <p:ph type="body" sz="quarter" idx="10" hasCustomPrompt="1"/>
          </p:nvPr>
        </p:nvSpPr>
        <p:spPr>
          <a:xfrm>
            <a:off x="831850" y="5094565"/>
            <a:ext cx="8096997" cy="457200"/>
          </a:xfrm>
          <a:prstGeom prst="rect">
            <a:avLst/>
          </a:prstGeom>
        </p:spPr>
        <p:txBody>
          <a:bodyPr/>
          <a:lstStyle>
            <a:lvl1pPr marL="0" indent="0">
              <a:buNone/>
              <a:defRPr sz="2400" baseline="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Presenter Name(s) </a:t>
            </a:r>
          </a:p>
        </p:txBody>
      </p:sp>
      <p:sp>
        <p:nvSpPr>
          <p:cNvPr id="16" name="Text Placeholder 14"/>
          <p:cNvSpPr>
            <a:spLocks noGrp="1"/>
          </p:cNvSpPr>
          <p:nvPr>
            <p:ph type="body" sz="quarter" idx="11" hasCustomPrompt="1"/>
          </p:nvPr>
        </p:nvSpPr>
        <p:spPr>
          <a:xfrm>
            <a:off x="831850" y="5551765"/>
            <a:ext cx="8096997" cy="457200"/>
          </a:xfrm>
          <a:prstGeom prst="rect">
            <a:avLst/>
          </a:prstGeom>
        </p:spPr>
        <p:txBody>
          <a:bodyPr/>
          <a:lstStyle>
            <a:lvl1pPr marL="0" indent="0">
              <a:buNone/>
              <a:defRPr sz="2400" baseline="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Technical Evangelist(s)</a:t>
            </a:r>
          </a:p>
        </p:txBody>
      </p:sp>
      <p:sp>
        <p:nvSpPr>
          <p:cNvPr id="17" name="Text Placeholder 14"/>
          <p:cNvSpPr>
            <a:spLocks noGrp="1"/>
          </p:cNvSpPr>
          <p:nvPr>
            <p:ph type="body" sz="quarter" idx="12" hasCustomPrompt="1"/>
          </p:nvPr>
        </p:nvSpPr>
        <p:spPr>
          <a:xfrm>
            <a:off x="831849" y="6008965"/>
            <a:ext cx="8096997" cy="457200"/>
          </a:xfrm>
          <a:prstGeom prst="rect">
            <a:avLst/>
          </a:prstGeom>
        </p:spPr>
        <p:txBody>
          <a:bodyPr/>
          <a:lstStyle>
            <a:lvl1pPr marL="0" indent="0">
              <a:buNone/>
              <a:defRPr sz="2400" baseline="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Date                             </a:t>
            </a:r>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3.png"/><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4" Type="http://schemas.openxmlformats.org/officeDocument/2006/relationships/image" Target="../media/image1.png"/><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theme" Target="../theme/theme4.xml"/><Relationship Id="rId9" Type="http://schemas.openxmlformats.org/officeDocument/2006/relationships/image" Target="../media/image4.emf"/><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p:cNvSpPr/>
          <p:nvPr/>
        </p:nvSpPr>
        <p:spPr>
          <a:xfrm>
            <a:off x="1" y="0"/>
            <a:ext cx="12191999" cy="365125"/>
          </a:xfrm>
          <a:prstGeom prst="rect">
            <a:avLst/>
          </a:prstGeom>
          <a:solidFill>
            <a:srgbClr val="274A60"/>
          </a:solidFill>
          <a:ln w="12700">
            <a:miter lim="400000"/>
          </a:ln>
        </p:spPr>
        <p:txBody>
          <a:bodyPr lIns="50800" tIns="50800" rIns="50800" bIns="50800" anchor="ctr"/>
          <a:lstStyle/>
          <a:p>
            <a:pPr defTabSz="457200">
              <a:defRPr sz="2400">
                <a:solidFill>
                  <a:srgbClr val="FFFFFF"/>
                </a:solidFill>
                <a:latin typeface="Helvetica Light"/>
                <a:ea typeface="Helvetica Light"/>
                <a:cs typeface="Helvetica Light"/>
                <a:sym typeface="Helvetica Light"/>
              </a:defRPr>
            </a:pPr>
            <a:endParaRPr sz="2400">
              <a:solidFill>
                <a:srgbClr val="FFFFFF"/>
              </a:solidFill>
              <a:latin typeface="Helvetica Light"/>
              <a:ea typeface="Helvetica Light"/>
              <a:cs typeface="Helvetica Light"/>
              <a:sym typeface="Helvetica Light"/>
            </a:endParaRPr>
          </a:p>
        </p:txBody>
      </p:sp>
      <p:sp>
        <p:nvSpPr>
          <p:cNvPr id="12" name="Subtitle 2"/>
          <p:cNvSpPr txBox="1"/>
          <p:nvPr/>
        </p:nvSpPr>
        <p:spPr>
          <a:xfrm>
            <a:off x="110066" y="70099"/>
            <a:ext cx="1143000" cy="28622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defTabSz="457200">
              <a:lnSpc>
                <a:spcPct val="90000"/>
              </a:lnSpc>
              <a:defRPr sz="1400">
                <a:solidFill>
                  <a:srgbClr val="003756"/>
                </a:solidFill>
                <a:latin typeface="+mn-lt"/>
                <a:ea typeface="+mn-ea"/>
                <a:cs typeface="+mn-cs"/>
                <a:sym typeface="Arial"/>
              </a:defRPr>
            </a:pPr>
            <a:r>
              <a:rPr sz="1400">
                <a:solidFill>
                  <a:srgbClr val="FFFFFF"/>
                </a:solidFill>
                <a:latin typeface="+mj-lt"/>
                <a:sym typeface="Arial"/>
              </a:rPr>
              <a:t>IBM </a:t>
            </a:r>
            <a:r>
              <a:rPr sz="1400" b="1">
                <a:solidFill>
                  <a:srgbClr val="FFFFFF"/>
                </a:solidFill>
                <a:latin typeface="+mj-lt"/>
                <a:sym typeface="Arial"/>
              </a:rPr>
              <a:t>Cloud</a:t>
            </a:r>
          </a:p>
        </p:txBody>
      </p:sp>
      <p:pic>
        <p:nvPicPr>
          <p:cNvPr id="13" name="Picture 8" descr="IBM_logo_blue"/>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1317934" y="97963"/>
            <a:ext cx="4667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5"/>
          <p:cNvSpPr txBox="1">
            <a:spLocks noChangeArrowheads="1"/>
          </p:cNvSpPr>
          <p:nvPr/>
        </p:nvSpPr>
        <p:spPr bwMode="auto">
          <a:xfrm>
            <a:off x="110066" y="6721475"/>
            <a:ext cx="3293796" cy="97756"/>
          </a:xfrm>
          <a:prstGeom prst="rect">
            <a:avLst/>
          </a:prstGeom>
          <a:noFill/>
          <a:ln w="9525">
            <a:noFill/>
            <a:miter lim="800000"/>
            <a:headEnd/>
            <a:tailEnd/>
          </a:ln>
          <a:effectLst/>
        </p:spPr>
        <p:txBody>
          <a:bodyPr lIns="0" tIns="0" rIns="0" bIns="0"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900" dirty="0">
                <a:solidFill>
                  <a:schemeClr val="bg1">
                    <a:lumMod val="85000"/>
                  </a:schemeClr>
                </a:solidFill>
              </a:rPr>
              <a:t>© IBM 2017  </a:t>
            </a:r>
            <a:r>
              <a:rPr lang="en-US" sz="900" dirty="0">
                <a:solidFill>
                  <a:schemeClr val="bg1">
                    <a:lumMod val="85000"/>
                  </a:schemeClr>
                </a:solidFill>
              </a:rPr>
              <a:t>Internal and Business Partner Use Only</a:t>
            </a:r>
            <a:endParaRPr lang="en-US" sz="900" b="1" dirty="0">
              <a:solidFill>
                <a:schemeClr val="bg1">
                  <a:lumMod val="85000"/>
                </a:schemeClr>
              </a:solidFill>
            </a:endParaRPr>
          </a:p>
          <a:p>
            <a:pPr eaLnBrk="1" fontAlgn="auto" hangingPunct="1">
              <a:spcBef>
                <a:spcPts val="0"/>
              </a:spcBef>
              <a:spcAft>
                <a:spcPts val="0"/>
              </a:spcAft>
              <a:defRPr/>
            </a:pPr>
            <a:endParaRPr lang="en-US" altLang="en-US" sz="900" dirty="0">
              <a:solidFill>
                <a:schemeClr val="bg1">
                  <a:lumMod val="85000"/>
                </a:schemeClr>
              </a:solidFill>
            </a:endParaRPr>
          </a:p>
        </p:txBody>
      </p:sp>
    </p:spTree>
    <p:extLst>
      <p:ext uri="{BB962C8B-B14F-4D97-AF65-F5344CB8AC3E}">
        <p14:creationId xmlns:p14="http://schemas.microsoft.com/office/powerpoint/2010/main" val="8783484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8188456"/>
      </p:ext>
    </p:extLst>
  </p:cSld>
  <p:clrMap bg1="lt1" tx1="dk1" bg2="lt2" tx2="dk2" accent1="accent1" accent2="accent2" accent3="accent3" accent4="accent4" accent5="accent5" accent6="accent6" hlink="hlink" folHlink="folHlink"/>
  <p:sldLayoutIdLst>
    <p:sldLayoutId id="2147483670" r:id="rId1"/>
    <p:sldLayoutId id="214748367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9354D"/>
        </a:solidFill>
        <a:effectLst/>
      </p:bgPr>
    </p:bg>
    <p:spTree>
      <p:nvGrpSpPr>
        <p:cNvPr id="1" name=""/>
        <p:cNvGrpSpPr/>
        <p:nvPr/>
      </p:nvGrpSpPr>
      <p:grpSpPr>
        <a:xfrm>
          <a:off x="0" y="0"/>
          <a:ext cx="0" cy="0"/>
          <a:chOff x="0" y="0"/>
          <a:chExt cx="0" cy="0"/>
        </a:xfrm>
      </p:grpSpPr>
      <p:pic>
        <p:nvPicPr>
          <p:cNvPr id="7" name="Picture 8" descr="IBM_logo_blu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1317934" y="115888"/>
            <a:ext cx="4667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ubtitle 2"/>
          <p:cNvSpPr txBox="1"/>
          <p:nvPr/>
        </p:nvSpPr>
        <p:spPr>
          <a:xfrm>
            <a:off x="76200" y="120898"/>
            <a:ext cx="1432509" cy="2888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90000"/>
              </a:lnSpc>
              <a:defRPr sz="1400">
                <a:solidFill>
                  <a:schemeClr val="accent4"/>
                </a:solidFill>
                <a:latin typeface="+mn-lt"/>
                <a:ea typeface="+mn-ea"/>
                <a:cs typeface="+mn-cs"/>
                <a:sym typeface="Arial"/>
              </a:defRPr>
            </a:pPr>
            <a:r>
              <a:rPr>
                <a:solidFill>
                  <a:schemeClr val="tx1"/>
                </a:solidFill>
              </a:rPr>
              <a:t>IBM </a:t>
            </a:r>
            <a:r>
              <a:rPr b="1">
                <a:solidFill>
                  <a:schemeClr val="tx1"/>
                </a:solidFill>
              </a:rPr>
              <a:t>Cloud</a:t>
            </a:r>
          </a:p>
        </p:txBody>
      </p:sp>
    </p:spTree>
    <p:extLst>
      <p:ext uri="{BB962C8B-B14F-4D97-AF65-F5344CB8AC3E}">
        <p14:creationId xmlns:p14="http://schemas.microsoft.com/office/powerpoint/2010/main" val="890137518"/>
      </p:ext>
    </p:extLst>
  </p:cSld>
  <p:clrMap bg1="dk1" tx1="lt1" bg2="dk2" tx2="lt2" accent1="accent1" accent2="accent2" accent3="accent3" accent4="accent4" accent5="accent5" accent6="accent6" hlink="hlink" folHlink="folHlink"/>
  <p:sldLayoutIdLst>
    <p:sldLayoutId id="2147483672" r:id="rId1"/>
    <p:sldLayoutId id="214748367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2">
                <a:lumMod val="40000"/>
                <a:lumOff val="60000"/>
              </a:schemeClr>
            </a:gs>
            <a:gs pos="41000">
              <a:schemeClr val="bg2">
                <a:lumMod val="75000"/>
              </a:schemeClr>
            </a:gs>
            <a:gs pos="100000">
              <a:srgbClr val="19354D"/>
            </a:gs>
          </a:gsLst>
          <a:path path="circle">
            <a:fillToRect l="50000" t="-80000" r="50000" b="180000"/>
          </a:path>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9"/>
          <a:stretch>
            <a:fillRect/>
          </a:stretch>
        </p:blipFill>
        <p:spPr>
          <a:xfrm>
            <a:off x="31376" y="-1"/>
            <a:ext cx="12160624" cy="5573619"/>
          </a:xfrm>
          <a:prstGeom prst="rect">
            <a:avLst/>
          </a:prstGeom>
        </p:spPr>
      </p:pic>
    </p:spTree>
    <p:extLst>
      <p:ext uri="{BB962C8B-B14F-4D97-AF65-F5344CB8AC3E}">
        <p14:creationId xmlns:p14="http://schemas.microsoft.com/office/powerpoint/2010/main" val="1170180024"/>
      </p:ext>
    </p:extLst>
  </p:cSld>
  <p:clrMap bg1="dk1" tx1="lt1" bg2="dk2" tx2="lt2" accent1="accent1" accent2="accent2" accent3="accent3" accent4="accent4" accent5="accent5" accent6="accent6" hlink="hlink" folHlink="folHlink"/>
  <p:sldLayoutIdLst>
    <p:sldLayoutId id="2147483675" r:id="rId1"/>
    <p:sldLayoutId id="2147483677" r:id="rId2"/>
    <p:sldLayoutId id="2147483678" r:id="rId3"/>
    <p:sldLayoutId id="2147483679" r:id="rId4"/>
    <p:sldLayoutId id="2147483680" r:id="rId5"/>
    <p:sldLayoutId id="2147483681" r:id="rId6"/>
    <p:sldLayoutId id="214748368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5" Type="http://schemas.openxmlformats.org/officeDocument/2006/relationships/image" Target="../media/image28.tiff"/><Relationship Id="rId6" Type="http://schemas.openxmlformats.org/officeDocument/2006/relationships/image" Target="../media/image29.tiff"/><Relationship Id="rId7" Type="http://schemas.openxmlformats.org/officeDocument/2006/relationships/image" Target="../media/image30.tiff"/><Relationship Id="rId8" Type="http://schemas.openxmlformats.org/officeDocument/2006/relationships/image" Target="../media/image31.png"/><Relationship Id="rId9" Type="http://schemas.openxmlformats.org/officeDocument/2006/relationships/image" Target="../media/image32.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3.jpeg"/></Relationships>
</file>

<file path=ppt/slides/_rels/slide12.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5" Type="http://schemas.openxmlformats.org/officeDocument/2006/relationships/image" Target="../media/image28.tiff"/><Relationship Id="rId6" Type="http://schemas.openxmlformats.org/officeDocument/2006/relationships/image" Target="../media/image29.tiff"/><Relationship Id="rId7" Type="http://schemas.openxmlformats.org/officeDocument/2006/relationships/image" Target="../media/image30.tiff"/><Relationship Id="rId8" Type="http://schemas.openxmlformats.org/officeDocument/2006/relationships/image" Target="../media/image31.png"/><Relationship Id="rId9" Type="http://schemas.openxmlformats.org/officeDocument/2006/relationships/image" Target="../media/image34.png"/><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jpeg"/><Relationship Id="rId5" Type="http://schemas.openxmlformats.org/officeDocument/2006/relationships/image" Target="../media/image37.jpeg"/><Relationship Id="rId6" Type="http://schemas.openxmlformats.org/officeDocument/2006/relationships/image" Target="../media/image38.jpeg"/><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jpeg"/><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jpeg"/><Relationship Id="rId3" Type="http://schemas.openxmlformats.org/officeDocument/2006/relationships/image" Target="../media/image42.jpe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jpeg"/><Relationship Id="rId1" Type="http://schemas.openxmlformats.org/officeDocument/2006/relationships/slideLayout" Target="../slideLayouts/slideLayout3.xml"/><Relationship Id="rId2"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2.jpeg"/><Relationship Id="rId5" Type="http://schemas.openxmlformats.org/officeDocument/2006/relationships/image" Target="../media/image53.jpeg"/><Relationship Id="rId1" Type="http://schemas.openxmlformats.org/officeDocument/2006/relationships/slideLayout" Target="../slideLayouts/slideLayout3.xml"/><Relationship Id="rId2" Type="http://schemas.openxmlformats.org/officeDocument/2006/relationships/image" Target="../media/image50.jpe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55.jpeg"/><Relationship Id="rId1" Type="http://schemas.openxmlformats.org/officeDocument/2006/relationships/slideLayout" Target="../slideLayouts/slideLayout3.xml"/><Relationship Id="rId2" Type="http://schemas.openxmlformats.org/officeDocument/2006/relationships/image" Target="../media/image54.png"/></Relationships>
</file>

<file path=ppt/slides/_rels/slide2.xml.rels><?xml version="1.0" encoding="UTF-8" standalone="yes"?>
<Relationships xmlns="http://schemas.openxmlformats.org/package/2006/relationships"><Relationship Id="rId11" Type="http://schemas.openxmlformats.org/officeDocument/2006/relationships/hyperlink" Target="https://www.linkedin.com/in/analyticsds/" TargetMode="External"/><Relationship Id="rId12"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2.tiff"/><Relationship Id="rId3" Type="http://schemas.openxmlformats.org/officeDocument/2006/relationships/image" Target="../media/image13.tiff"/><Relationship Id="rId4" Type="http://schemas.openxmlformats.org/officeDocument/2006/relationships/hyperlink" Target="https://twitter.com/chrisatyler" TargetMode="External"/><Relationship Id="rId5" Type="http://schemas.openxmlformats.org/officeDocument/2006/relationships/hyperlink" Target="https://www.linkedin.com/in/chrisatyler/" TargetMode="External"/><Relationship Id="rId6" Type="http://schemas.openxmlformats.org/officeDocument/2006/relationships/hyperlink" Target="https://github.com/team-wolfpack" TargetMode="External"/><Relationship Id="rId7" Type="http://schemas.openxmlformats.org/officeDocument/2006/relationships/image" Target="../media/image14.jpe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hyperlink" Target="https://twitter.com/analyticsd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jpeg"/><Relationship Id="rId1" Type="http://schemas.openxmlformats.org/officeDocument/2006/relationships/slideLayout" Target="../slideLayouts/slideLayout3.xml"/><Relationship Id="rId2"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png"/><Relationship Id="rId3" Type="http://schemas.openxmlformats.org/officeDocument/2006/relationships/image" Target="../media/image6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 Id="rId3" Type="http://schemas.openxmlformats.org/officeDocument/2006/relationships/image" Target="../media/image64.jpeg"/></Relationships>
</file>

<file path=ppt/slides/_rels/slide23.xml.rels><?xml version="1.0" encoding="UTF-8" standalone="yes"?>
<Relationships xmlns="http://schemas.openxmlformats.org/package/2006/relationships"><Relationship Id="rId3" Type="http://schemas.openxmlformats.org/officeDocument/2006/relationships/image" Target="../media/image65.jpeg"/><Relationship Id="rId4" Type="http://schemas.openxmlformats.org/officeDocument/2006/relationships/image" Target="../media/image66.jpeg"/><Relationship Id="rId5" Type="http://schemas.openxmlformats.org/officeDocument/2006/relationships/image" Target="../media/image67.jpeg"/><Relationship Id="rId6" Type="http://schemas.openxmlformats.org/officeDocument/2006/relationships/image" Target="../media/image68.jpeg"/><Relationship Id="rId7" Type="http://schemas.openxmlformats.org/officeDocument/2006/relationships/image" Target="../media/image69.jpe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71.jpeg"/><Relationship Id="rId5" Type="http://schemas.openxmlformats.org/officeDocument/2006/relationships/image" Target="../media/image72.jpeg"/><Relationship Id="rId6" Type="http://schemas.openxmlformats.org/officeDocument/2006/relationships/image" Target="../media/image73.jpeg"/><Relationship Id="rId7" Type="http://schemas.openxmlformats.org/officeDocument/2006/relationships/image" Target="../media/image74.jpeg"/><Relationship Id="rId8" Type="http://schemas.openxmlformats.org/officeDocument/2006/relationships/image" Target="../media/image75.jpeg"/><Relationship Id="rId9" Type="http://schemas.openxmlformats.org/officeDocument/2006/relationships/image" Target="../media/image76.jpeg"/><Relationship Id="rId10" Type="http://schemas.openxmlformats.org/officeDocument/2006/relationships/image" Target="../media/image77.jpe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jpeg"/><Relationship Id="rId1" Type="http://schemas.openxmlformats.org/officeDocument/2006/relationships/slideLayout" Target="../slideLayouts/slideLayout3.xml"/><Relationship Id="rId2" Type="http://schemas.openxmlformats.org/officeDocument/2006/relationships/image" Target="../media/image7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4.jpeg"/><Relationship Id="rId3"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image" Target="../media/image86.jpeg"/><Relationship Id="rId4" Type="http://schemas.openxmlformats.org/officeDocument/2006/relationships/image" Target="../media/image87.jpeg"/><Relationship Id="rId5" Type="http://schemas.openxmlformats.org/officeDocument/2006/relationships/image" Target="../media/image88.jpeg"/><Relationship Id="rId6" Type="http://schemas.openxmlformats.org/officeDocument/2006/relationships/image" Target="../media/image89.jpe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hyperlink" Target="http://bit.ly/WPLDallas053118"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21.jpeg"/><Relationship Id="rId6" Type="http://schemas.openxmlformats.org/officeDocument/2006/relationships/image" Target="../media/image22.jpe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Create your first </a:t>
            </a:r>
            <a:r>
              <a:rPr lang="en-US" dirty="0" err="1" smtClean="0"/>
              <a:t>Blockchain</a:t>
            </a:r>
            <a:endParaRPr lang="en-US" dirty="0"/>
          </a:p>
        </p:txBody>
      </p:sp>
      <p:sp>
        <p:nvSpPr>
          <p:cNvPr id="5" name="Text Placeholder 4"/>
          <p:cNvSpPr>
            <a:spLocks noGrp="1"/>
          </p:cNvSpPr>
          <p:nvPr>
            <p:ph type="body" idx="1"/>
          </p:nvPr>
        </p:nvSpPr>
        <p:spPr/>
        <p:txBody>
          <a:bodyPr/>
          <a:lstStyle/>
          <a:p>
            <a:r>
              <a:rPr lang="en-US" dirty="0" smtClean="0"/>
              <a:t>Hands-on lab to create your first </a:t>
            </a:r>
            <a:r>
              <a:rPr lang="en-US" dirty="0" err="1" smtClean="0"/>
              <a:t>Blockchain</a:t>
            </a:r>
            <a:r>
              <a:rPr lang="en-US" dirty="0" smtClean="0"/>
              <a:t> Business Network</a:t>
            </a:r>
            <a:endParaRPr lang="en-US" dirty="0"/>
          </a:p>
        </p:txBody>
      </p:sp>
      <p:sp>
        <p:nvSpPr>
          <p:cNvPr id="6" name="Text Placeholder 5"/>
          <p:cNvSpPr>
            <a:spLocks noGrp="1"/>
          </p:cNvSpPr>
          <p:nvPr>
            <p:ph type="body" sz="quarter" idx="10"/>
          </p:nvPr>
        </p:nvSpPr>
        <p:spPr/>
        <p:txBody>
          <a:bodyPr/>
          <a:lstStyle/>
          <a:p>
            <a:r>
              <a:rPr lang="en-US" dirty="0" smtClean="0"/>
              <a:t>Chris Tyler, Darrel Pyle</a:t>
            </a:r>
            <a:endParaRPr lang="en-US" dirty="0"/>
          </a:p>
        </p:txBody>
      </p:sp>
      <p:sp>
        <p:nvSpPr>
          <p:cNvPr id="7" name="Text Placeholder 6"/>
          <p:cNvSpPr>
            <a:spLocks noGrp="1"/>
          </p:cNvSpPr>
          <p:nvPr>
            <p:ph type="body" sz="quarter" idx="11"/>
          </p:nvPr>
        </p:nvSpPr>
        <p:spPr/>
        <p:txBody>
          <a:bodyPr/>
          <a:lstStyle/>
          <a:p>
            <a:r>
              <a:rPr lang="en-US" dirty="0" smtClean="0"/>
              <a:t>Technical Evangelists</a:t>
            </a:r>
            <a:endParaRPr lang="en-US" dirty="0"/>
          </a:p>
        </p:txBody>
      </p:sp>
      <p:sp>
        <p:nvSpPr>
          <p:cNvPr id="8" name="Text Placeholder 7"/>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9128069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The challenge with ledgers in a business network</a:t>
            </a:r>
          </a:p>
        </p:txBody>
      </p:sp>
      <p:pic>
        <p:nvPicPr>
          <p:cNvPr id="5" name="Picture 4">
            <a:extLst>
              <a:ext uri="{FF2B5EF4-FFF2-40B4-BE49-F238E27FC236}">
                <a16:creationId xmlns="" xmlns:a16="http://schemas.microsoft.com/office/drawing/2014/main" id="{9CB64028-A41C-D94B-B3B2-DDEA1FDB15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90895" y="3911439"/>
            <a:ext cx="1236124" cy="885855"/>
          </a:xfrm>
          <a:prstGeom prst="rect">
            <a:avLst/>
          </a:prstGeom>
        </p:spPr>
      </p:pic>
      <p:pic>
        <p:nvPicPr>
          <p:cNvPr id="7" name="Picture 6">
            <a:extLst>
              <a:ext uri="{FF2B5EF4-FFF2-40B4-BE49-F238E27FC236}">
                <a16:creationId xmlns="" xmlns:a16="http://schemas.microsoft.com/office/drawing/2014/main" id="{3F1F7DF6-9356-7E42-B34C-839636E168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51712" y="2471118"/>
            <a:ext cx="1132095" cy="754730"/>
          </a:xfrm>
          <a:prstGeom prst="rect">
            <a:avLst/>
          </a:prstGeom>
        </p:spPr>
      </p:pic>
      <p:pic>
        <p:nvPicPr>
          <p:cNvPr id="8" name="Picture 7">
            <a:extLst>
              <a:ext uri="{FF2B5EF4-FFF2-40B4-BE49-F238E27FC236}">
                <a16:creationId xmlns="" xmlns:a16="http://schemas.microsoft.com/office/drawing/2014/main" id="{C8F6C9A2-6E3B-F74E-B0D1-4B02242F969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132833" y="4143096"/>
            <a:ext cx="1420357" cy="808587"/>
          </a:xfrm>
          <a:prstGeom prst="rect">
            <a:avLst/>
          </a:prstGeom>
        </p:spPr>
      </p:pic>
      <p:pic>
        <p:nvPicPr>
          <p:cNvPr id="9" name="Picture 8">
            <a:extLst>
              <a:ext uri="{FF2B5EF4-FFF2-40B4-BE49-F238E27FC236}">
                <a16:creationId xmlns="" xmlns:a16="http://schemas.microsoft.com/office/drawing/2014/main" id="{80AE3435-236E-0D47-8F9E-15D1A18A96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13862" y="3801956"/>
            <a:ext cx="1399272" cy="839563"/>
          </a:xfrm>
          <a:prstGeom prst="rect">
            <a:avLst/>
          </a:prstGeom>
        </p:spPr>
      </p:pic>
      <p:pic>
        <p:nvPicPr>
          <p:cNvPr id="10" name="Picture 9">
            <a:extLst>
              <a:ext uri="{FF2B5EF4-FFF2-40B4-BE49-F238E27FC236}">
                <a16:creationId xmlns="" xmlns:a16="http://schemas.microsoft.com/office/drawing/2014/main" id="{960AAC99-6F19-5A4C-BDF4-35CFEC0667E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34658" y="2446110"/>
            <a:ext cx="1278780" cy="799238"/>
          </a:xfrm>
          <a:prstGeom prst="rect">
            <a:avLst/>
          </a:prstGeom>
        </p:spPr>
      </p:pic>
      <p:pic>
        <p:nvPicPr>
          <p:cNvPr id="11" name="Picture 10">
            <a:extLst>
              <a:ext uri="{FF2B5EF4-FFF2-40B4-BE49-F238E27FC236}">
                <a16:creationId xmlns="" xmlns:a16="http://schemas.microsoft.com/office/drawing/2014/main" id="{1363C5A3-9DB4-664F-814F-49A2CDECA3E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226642" y="2413371"/>
            <a:ext cx="1164631" cy="790577"/>
          </a:xfrm>
          <a:prstGeom prst="rect">
            <a:avLst/>
          </a:prstGeom>
        </p:spPr>
      </p:pic>
      <p:sp>
        <p:nvSpPr>
          <p:cNvPr id="12" name="TextBox 1"/>
          <p:cNvSpPr txBox="1">
            <a:spLocks noChangeArrowheads="1"/>
          </p:cNvSpPr>
          <p:nvPr/>
        </p:nvSpPr>
        <p:spPr bwMode="auto">
          <a:xfrm>
            <a:off x="5591489" y="5832864"/>
            <a:ext cx="5100166" cy="458972"/>
          </a:xfrm>
          <a:prstGeom prst="rect">
            <a:avLst/>
          </a:prstGeom>
          <a:noFill/>
          <a:ln w="9525">
            <a:noFill/>
            <a:miter lim="800000"/>
            <a:headEnd/>
            <a:tailEnd/>
          </a:ln>
        </p:spPr>
        <p:txBody>
          <a:bodyPr wrap="square">
            <a:spAutoFit/>
          </a:bodyPr>
          <a:lstStyle/>
          <a:p>
            <a:pPr algn="r">
              <a:lnSpc>
                <a:spcPts val="3000"/>
              </a:lnSpc>
            </a:pPr>
            <a:r>
              <a:rPr lang="en-US" sz="2400" dirty="0">
                <a:solidFill>
                  <a:srgbClr val="0164FF"/>
                </a:solidFill>
                <a:latin typeface="IBM Plex Sans" charset="0"/>
                <a:ea typeface="IBM Plex Sans" charset="0"/>
                <a:cs typeface="IBM Plex Sans" charset="0"/>
              </a:rPr>
              <a:t>… inefficient, expensive, vulnerable</a:t>
            </a:r>
          </a:p>
        </p:txBody>
      </p:sp>
      <p:cxnSp>
        <p:nvCxnSpPr>
          <p:cNvPr id="13" name="Straight Connector 126"/>
          <p:cNvCxnSpPr>
            <a:cxnSpLocks noChangeShapeType="1"/>
          </p:cNvCxnSpPr>
          <p:nvPr/>
        </p:nvCxnSpPr>
        <p:spPr bwMode="auto">
          <a:xfrm>
            <a:off x="3391273" y="2808660"/>
            <a:ext cx="1760439" cy="39823"/>
          </a:xfrm>
          <a:prstGeom prst="line">
            <a:avLst/>
          </a:prstGeom>
          <a:noFill/>
          <a:ln w="19050" algn="ctr">
            <a:solidFill>
              <a:srgbClr val="1A2F40"/>
            </a:solidFill>
            <a:round/>
            <a:headEnd/>
            <a:tailEnd type="oval"/>
          </a:ln>
        </p:spPr>
      </p:cxnSp>
      <p:cxnSp>
        <p:nvCxnSpPr>
          <p:cNvPr id="14" name="Straight Connector 128"/>
          <p:cNvCxnSpPr>
            <a:cxnSpLocks noChangeShapeType="1"/>
          </p:cNvCxnSpPr>
          <p:nvPr/>
        </p:nvCxnSpPr>
        <p:spPr bwMode="auto">
          <a:xfrm flipV="1">
            <a:off x="3427019" y="2845729"/>
            <a:ext cx="5107639" cy="1508638"/>
          </a:xfrm>
          <a:prstGeom prst="line">
            <a:avLst/>
          </a:prstGeom>
          <a:noFill/>
          <a:ln w="19050" algn="ctr">
            <a:solidFill>
              <a:srgbClr val="1A2F40"/>
            </a:solidFill>
            <a:round/>
            <a:headEnd/>
            <a:tailEnd/>
          </a:ln>
        </p:spPr>
      </p:cxnSp>
      <p:cxnSp>
        <p:nvCxnSpPr>
          <p:cNvPr id="15" name="Straight Connector 129"/>
          <p:cNvCxnSpPr>
            <a:cxnSpLocks noChangeShapeType="1"/>
          </p:cNvCxnSpPr>
          <p:nvPr/>
        </p:nvCxnSpPr>
        <p:spPr bwMode="auto">
          <a:xfrm flipH="1" flipV="1">
            <a:off x="5717760" y="3225848"/>
            <a:ext cx="2796102" cy="995890"/>
          </a:xfrm>
          <a:prstGeom prst="line">
            <a:avLst/>
          </a:prstGeom>
          <a:noFill/>
          <a:ln w="19050" algn="ctr">
            <a:solidFill>
              <a:srgbClr val="1A2F40"/>
            </a:solidFill>
            <a:round/>
            <a:headEnd/>
            <a:tailEnd/>
          </a:ln>
        </p:spPr>
      </p:cxnSp>
      <p:cxnSp>
        <p:nvCxnSpPr>
          <p:cNvPr id="16" name="Straight Connector 131"/>
          <p:cNvCxnSpPr>
            <a:cxnSpLocks noChangeShapeType="1"/>
          </p:cNvCxnSpPr>
          <p:nvPr/>
        </p:nvCxnSpPr>
        <p:spPr bwMode="auto">
          <a:xfrm flipV="1">
            <a:off x="3427019" y="3225848"/>
            <a:ext cx="2290741" cy="1128519"/>
          </a:xfrm>
          <a:prstGeom prst="line">
            <a:avLst/>
          </a:prstGeom>
          <a:noFill/>
          <a:ln w="19050" algn="ctr">
            <a:solidFill>
              <a:srgbClr val="1A2F40"/>
            </a:solidFill>
            <a:round/>
            <a:headEnd/>
            <a:tailEnd/>
          </a:ln>
        </p:spPr>
      </p:cxnSp>
      <p:cxnSp>
        <p:nvCxnSpPr>
          <p:cNvPr id="17" name="Straight Connector 132"/>
          <p:cNvCxnSpPr>
            <a:cxnSpLocks noChangeShapeType="1"/>
          </p:cNvCxnSpPr>
          <p:nvPr/>
        </p:nvCxnSpPr>
        <p:spPr bwMode="auto">
          <a:xfrm flipV="1">
            <a:off x="6553190" y="2845729"/>
            <a:ext cx="1981468" cy="1701661"/>
          </a:xfrm>
          <a:prstGeom prst="line">
            <a:avLst/>
          </a:prstGeom>
          <a:noFill/>
          <a:ln w="19050" algn="ctr">
            <a:solidFill>
              <a:srgbClr val="1A2F40"/>
            </a:solidFill>
            <a:round/>
            <a:headEnd type="oval" w="med" len="med"/>
            <a:tailEnd type="oval" w="med" len="med"/>
          </a:ln>
        </p:spPr>
      </p:cxnSp>
      <p:cxnSp>
        <p:nvCxnSpPr>
          <p:cNvPr id="18" name="Straight Connector 133"/>
          <p:cNvCxnSpPr>
            <a:cxnSpLocks noChangeShapeType="1"/>
          </p:cNvCxnSpPr>
          <p:nvPr/>
        </p:nvCxnSpPr>
        <p:spPr bwMode="auto">
          <a:xfrm flipH="1" flipV="1">
            <a:off x="3427019" y="4354367"/>
            <a:ext cx="1705814" cy="193023"/>
          </a:xfrm>
          <a:prstGeom prst="line">
            <a:avLst/>
          </a:prstGeom>
          <a:noFill/>
          <a:ln w="19050" algn="ctr">
            <a:solidFill>
              <a:srgbClr val="1A2F40"/>
            </a:solidFill>
            <a:round/>
            <a:headEnd type="oval" w="med" len="med"/>
            <a:tailEnd type="oval" w="med" len="med"/>
          </a:ln>
        </p:spPr>
      </p:cxnSp>
      <p:cxnSp>
        <p:nvCxnSpPr>
          <p:cNvPr id="19" name="Straight Connector 134"/>
          <p:cNvCxnSpPr>
            <a:cxnSpLocks noChangeShapeType="1"/>
          </p:cNvCxnSpPr>
          <p:nvPr/>
        </p:nvCxnSpPr>
        <p:spPr bwMode="auto">
          <a:xfrm flipH="1" flipV="1">
            <a:off x="3391273" y="2808660"/>
            <a:ext cx="2451739" cy="1334436"/>
          </a:xfrm>
          <a:prstGeom prst="line">
            <a:avLst/>
          </a:prstGeom>
          <a:noFill/>
          <a:ln w="19050" algn="ctr">
            <a:solidFill>
              <a:srgbClr val="1A2F40"/>
            </a:solidFill>
            <a:round/>
            <a:headEnd/>
            <a:tailEnd type="oval" w="med" len="med"/>
          </a:ln>
        </p:spPr>
      </p:cxnSp>
      <p:cxnSp>
        <p:nvCxnSpPr>
          <p:cNvPr id="20" name="Straight Connector 140"/>
          <p:cNvCxnSpPr>
            <a:cxnSpLocks noChangeShapeType="1"/>
          </p:cNvCxnSpPr>
          <p:nvPr/>
        </p:nvCxnSpPr>
        <p:spPr bwMode="auto">
          <a:xfrm flipV="1">
            <a:off x="6553190" y="4221738"/>
            <a:ext cx="1960672" cy="341587"/>
          </a:xfrm>
          <a:prstGeom prst="line">
            <a:avLst/>
          </a:prstGeom>
          <a:noFill/>
          <a:ln w="19050" algn="ctr">
            <a:solidFill>
              <a:srgbClr val="1A2F40"/>
            </a:solidFill>
            <a:round/>
            <a:headEnd type="oval" w="med" len="med"/>
            <a:tailEnd type="oval" w="med" len="med"/>
          </a:ln>
        </p:spPr>
      </p:cxnSp>
      <p:cxnSp>
        <p:nvCxnSpPr>
          <p:cNvPr id="21" name="Straight Connector 136"/>
          <p:cNvCxnSpPr>
            <a:cxnSpLocks noChangeShapeType="1"/>
          </p:cNvCxnSpPr>
          <p:nvPr/>
        </p:nvCxnSpPr>
        <p:spPr bwMode="auto">
          <a:xfrm flipH="1" flipV="1">
            <a:off x="5717760" y="3225848"/>
            <a:ext cx="125252" cy="917248"/>
          </a:xfrm>
          <a:prstGeom prst="line">
            <a:avLst/>
          </a:prstGeom>
          <a:noFill/>
          <a:ln w="19050" algn="ctr">
            <a:solidFill>
              <a:srgbClr val="1A2F40"/>
            </a:solidFill>
            <a:round/>
            <a:headEnd type="oval"/>
            <a:tailEnd type="oval" w="med" len="med"/>
          </a:ln>
        </p:spPr>
      </p:cxnSp>
      <p:sp>
        <p:nvSpPr>
          <p:cNvPr id="22" name="Line 1727"/>
          <p:cNvSpPr>
            <a:spLocks noChangeShapeType="1"/>
          </p:cNvSpPr>
          <p:nvPr/>
        </p:nvSpPr>
        <p:spPr bwMode="auto">
          <a:xfrm flipH="1">
            <a:off x="9244836" y="3263857"/>
            <a:ext cx="0" cy="537282"/>
          </a:xfrm>
          <a:prstGeom prst="line">
            <a:avLst/>
          </a:prstGeom>
          <a:noFill/>
          <a:ln w="19050">
            <a:solidFill>
              <a:srgbClr val="1A2F40"/>
            </a:solidFill>
            <a:round/>
            <a:headEnd type="oval" w="med" len="med"/>
            <a:tailEnd type="oval" w="med" len="med"/>
          </a:ln>
        </p:spPr>
        <p:txBody>
          <a:bodyPr/>
          <a:lstStyle/>
          <a:p>
            <a:endParaRPr lang="en-US" dirty="0">
              <a:solidFill>
                <a:srgbClr val="000000"/>
              </a:solidFill>
              <a:latin typeface="IBM Plex Sans" charset="0"/>
              <a:ea typeface="IBM Plex Sans" charset="0"/>
              <a:cs typeface="IBM Plex Sans" charset="0"/>
            </a:endParaRPr>
          </a:p>
        </p:txBody>
      </p:sp>
      <p:sp>
        <p:nvSpPr>
          <p:cNvPr id="23" name="Line 1727"/>
          <p:cNvSpPr>
            <a:spLocks noChangeShapeType="1"/>
          </p:cNvSpPr>
          <p:nvPr/>
        </p:nvSpPr>
        <p:spPr bwMode="auto">
          <a:xfrm>
            <a:off x="2779740" y="3159245"/>
            <a:ext cx="40105" cy="752194"/>
          </a:xfrm>
          <a:prstGeom prst="line">
            <a:avLst/>
          </a:prstGeom>
          <a:noFill/>
          <a:ln w="19050">
            <a:solidFill>
              <a:srgbClr val="1A2F40"/>
            </a:solidFill>
            <a:round/>
            <a:headEnd type="oval" w="med" len="med"/>
            <a:tailEnd type="oval" w="med" len="med"/>
          </a:ln>
        </p:spPr>
        <p:txBody>
          <a:bodyPr/>
          <a:lstStyle/>
          <a:p>
            <a:endParaRPr lang="en-US" dirty="0">
              <a:solidFill>
                <a:srgbClr val="000000"/>
              </a:solidFill>
              <a:latin typeface="IBM Plex Sans" charset="0"/>
              <a:ea typeface="IBM Plex Sans" charset="0"/>
              <a:cs typeface="IBM Plex Sans" charset="0"/>
            </a:endParaRPr>
          </a:p>
        </p:txBody>
      </p:sp>
      <p:sp>
        <p:nvSpPr>
          <p:cNvPr id="24" name="Text Box 1307"/>
          <p:cNvSpPr txBox="1">
            <a:spLocks noChangeArrowheads="1"/>
          </p:cNvSpPr>
          <p:nvPr/>
        </p:nvSpPr>
        <p:spPr bwMode="auto">
          <a:xfrm>
            <a:off x="2130128" y="4871711"/>
            <a:ext cx="1207786" cy="338554"/>
          </a:xfrm>
          <a:prstGeom prst="rect">
            <a:avLst/>
          </a:prstGeom>
          <a:noFill/>
          <a:ln w="9525">
            <a:noFill/>
            <a:miter lim="800000"/>
            <a:headEnd/>
            <a:tailEnd/>
          </a:ln>
        </p:spPr>
        <p:txBody>
          <a:bodyPr wrap="square">
            <a:spAutoFit/>
          </a:bodyPr>
          <a:lstStyle/>
          <a:p>
            <a:pPr algn="ctr">
              <a:spcBef>
                <a:spcPct val="50000"/>
              </a:spcBef>
            </a:pPr>
            <a:r>
              <a:rPr lang="en-US" sz="1600" dirty="0">
                <a:solidFill>
                  <a:srgbClr val="000000"/>
                </a:solidFill>
                <a:latin typeface="IBM Plex Sans" charset="0"/>
                <a:ea typeface="IBM Plex Sans" charset="0"/>
                <a:cs typeface="IBM Plex Sans" charset="0"/>
              </a:rPr>
              <a:t>Insurer</a:t>
            </a:r>
          </a:p>
        </p:txBody>
      </p:sp>
      <p:sp>
        <p:nvSpPr>
          <p:cNvPr id="25" name="Text Box 1310"/>
          <p:cNvSpPr txBox="1">
            <a:spLocks noChangeArrowheads="1"/>
          </p:cNvSpPr>
          <p:nvPr/>
        </p:nvSpPr>
        <p:spPr bwMode="auto">
          <a:xfrm>
            <a:off x="8687021" y="4681037"/>
            <a:ext cx="1226113" cy="338554"/>
          </a:xfrm>
          <a:prstGeom prst="rect">
            <a:avLst/>
          </a:prstGeom>
          <a:noFill/>
          <a:ln w="9525">
            <a:noFill/>
            <a:miter lim="800000"/>
            <a:headEnd/>
            <a:tailEnd/>
          </a:ln>
        </p:spPr>
        <p:txBody>
          <a:bodyPr wrap="square">
            <a:spAutoFit/>
          </a:bodyPr>
          <a:lstStyle/>
          <a:p>
            <a:pPr algn="ctr">
              <a:spcBef>
                <a:spcPct val="50000"/>
              </a:spcBef>
            </a:pPr>
            <a:r>
              <a:rPr lang="en-US" sz="1600" dirty="0">
                <a:solidFill>
                  <a:srgbClr val="000000"/>
                </a:solidFill>
                <a:latin typeface="IBM Plex Sans" charset="0"/>
                <a:ea typeface="IBM Plex Sans" charset="0"/>
                <a:cs typeface="IBM Plex Sans" charset="0"/>
              </a:rPr>
              <a:t>Auditor</a:t>
            </a:r>
          </a:p>
        </p:txBody>
      </p:sp>
      <p:sp>
        <p:nvSpPr>
          <p:cNvPr id="26" name="Text Box 1311"/>
          <p:cNvSpPr txBox="1">
            <a:spLocks noChangeArrowheads="1"/>
          </p:cNvSpPr>
          <p:nvPr/>
        </p:nvSpPr>
        <p:spPr bwMode="auto">
          <a:xfrm>
            <a:off x="4925111" y="5125406"/>
            <a:ext cx="1419521" cy="338554"/>
          </a:xfrm>
          <a:prstGeom prst="rect">
            <a:avLst/>
          </a:prstGeom>
          <a:noFill/>
          <a:ln w="9525">
            <a:noFill/>
            <a:miter lim="800000"/>
            <a:headEnd/>
            <a:tailEnd/>
          </a:ln>
        </p:spPr>
        <p:txBody>
          <a:bodyPr wrap="square">
            <a:spAutoFit/>
          </a:bodyPr>
          <a:lstStyle/>
          <a:p>
            <a:pPr algn="ctr"/>
            <a:r>
              <a:rPr lang="en-US" sz="1600" dirty="0">
                <a:solidFill>
                  <a:srgbClr val="000000"/>
                </a:solidFill>
                <a:latin typeface="IBM Plex Sans" charset="0"/>
                <a:ea typeface="IBM Plex Sans" charset="0"/>
                <a:cs typeface="IBM Plex Sans" charset="0"/>
              </a:rPr>
              <a:t>Regulator</a:t>
            </a:r>
          </a:p>
        </p:txBody>
      </p:sp>
      <p:sp>
        <p:nvSpPr>
          <p:cNvPr id="27" name="Text Box 1306"/>
          <p:cNvSpPr txBox="1">
            <a:spLocks noChangeArrowheads="1"/>
          </p:cNvSpPr>
          <p:nvPr/>
        </p:nvSpPr>
        <p:spPr bwMode="auto">
          <a:xfrm>
            <a:off x="1985389" y="1882408"/>
            <a:ext cx="1497263" cy="584775"/>
          </a:xfrm>
          <a:prstGeom prst="rect">
            <a:avLst/>
          </a:prstGeom>
          <a:noFill/>
          <a:ln w="9525">
            <a:noFill/>
            <a:miter lim="800000"/>
            <a:headEnd/>
            <a:tailEnd/>
          </a:ln>
        </p:spPr>
        <p:txBody>
          <a:bodyPr wrap="square">
            <a:spAutoFit/>
          </a:bodyPr>
          <a:lstStyle/>
          <a:p>
            <a:pPr algn="ctr"/>
            <a:r>
              <a:rPr lang="en-US" sz="1600" dirty="0">
                <a:solidFill>
                  <a:srgbClr val="000000"/>
                </a:solidFill>
                <a:latin typeface="IBM Plex Sans" charset="0"/>
                <a:ea typeface="IBM Plex Sans" charset="0"/>
                <a:cs typeface="IBM Plex Sans" charset="0"/>
              </a:rPr>
              <a:t>Participant A’s records</a:t>
            </a:r>
          </a:p>
        </p:txBody>
      </p:sp>
      <p:sp>
        <p:nvSpPr>
          <p:cNvPr id="28" name="Text Box 1308"/>
          <p:cNvSpPr txBox="1">
            <a:spLocks noChangeArrowheads="1"/>
          </p:cNvSpPr>
          <p:nvPr/>
        </p:nvSpPr>
        <p:spPr bwMode="auto">
          <a:xfrm>
            <a:off x="8781205" y="1882409"/>
            <a:ext cx="934197" cy="584775"/>
          </a:xfrm>
          <a:prstGeom prst="rect">
            <a:avLst/>
          </a:prstGeom>
          <a:noFill/>
          <a:ln w="9525">
            <a:noFill/>
            <a:miter lim="800000"/>
            <a:headEnd/>
            <a:tailEnd/>
          </a:ln>
        </p:spPr>
        <p:txBody>
          <a:bodyPr wrap="square">
            <a:spAutoFit/>
          </a:bodyPr>
          <a:lstStyle/>
          <a:p>
            <a:pPr algn="ctr"/>
            <a:r>
              <a:rPr lang="en-US" sz="1600" dirty="0">
                <a:solidFill>
                  <a:srgbClr val="000000"/>
                </a:solidFill>
                <a:latin typeface="IBM Plex Sans" charset="0"/>
                <a:ea typeface="IBM Plex Sans" charset="0"/>
                <a:cs typeface="IBM Plex Sans" charset="0"/>
              </a:rPr>
              <a:t>Bank records</a:t>
            </a:r>
          </a:p>
        </p:txBody>
      </p:sp>
      <p:sp>
        <p:nvSpPr>
          <p:cNvPr id="29" name="Text Box 1309"/>
          <p:cNvSpPr txBox="1">
            <a:spLocks noChangeArrowheads="1"/>
          </p:cNvSpPr>
          <p:nvPr/>
        </p:nvSpPr>
        <p:spPr bwMode="auto">
          <a:xfrm>
            <a:off x="5012695" y="1873700"/>
            <a:ext cx="1490158" cy="584775"/>
          </a:xfrm>
          <a:prstGeom prst="rect">
            <a:avLst/>
          </a:prstGeom>
          <a:noFill/>
          <a:ln w="9525">
            <a:noFill/>
            <a:miter lim="800000"/>
            <a:headEnd/>
            <a:tailEnd/>
          </a:ln>
        </p:spPr>
        <p:txBody>
          <a:bodyPr wrap="square">
            <a:spAutoFit/>
          </a:bodyPr>
          <a:lstStyle/>
          <a:p>
            <a:pPr algn="ctr"/>
            <a:r>
              <a:rPr lang="en-US" sz="1600" dirty="0">
                <a:solidFill>
                  <a:srgbClr val="000000"/>
                </a:solidFill>
                <a:latin typeface="IBM Plex Sans" charset="0"/>
                <a:ea typeface="IBM Plex Sans" charset="0"/>
                <a:cs typeface="IBM Plex Sans" charset="0"/>
              </a:rPr>
              <a:t>Participant B’s records</a:t>
            </a:r>
          </a:p>
        </p:txBody>
      </p:sp>
      <p:cxnSp>
        <p:nvCxnSpPr>
          <p:cNvPr id="30" name="Straight Connector 126"/>
          <p:cNvCxnSpPr>
            <a:cxnSpLocks noChangeShapeType="1"/>
          </p:cNvCxnSpPr>
          <p:nvPr/>
        </p:nvCxnSpPr>
        <p:spPr bwMode="auto">
          <a:xfrm flipV="1">
            <a:off x="6283807" y="2845729"/>
            <a:ext cx="2250851" cy="2754"/>
          </a:xfrm>
          <a:prstGeom prst="line">
            <a:avLst/>
          </a:prstGeom>
          <a:noFill/>
          <a:ln w="19050" algn="ctr">
            <a:solidFill>
              <a:srgbClr val="1A2F40"/>
            </a:solidFill>
            <a:round/>
            <a:headEnd type="oval"/>
            <a:tailEnd type="oval"/>
          </a:ln>
        </p:spPr>
      </p:cxnSp>
      <p:pic>
        <p:nvPicPr>
          <p:cNvPr id="31" name="Picture Placeholder 3"/>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1821156" y="2960868"/>
            <a:ext cx="790176" cy="284480"/>
          </a:xfrm>
          <a:prstGeom prst="rect">
            <a:avLst/>
          </a:prstGeom>
        </p:spPr>
      </p:pic>
      <p:pic>
        <p:nvPicPr>
          <p:cNvPr id="32" name="Picture Placeholder 3"/>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4801313" y="2995251"/>
            <a:ext cx="790176" cy="284480"/>
          </a:xfrm>
          <a:prstGeom prst="rect">
            <a:avLst/>
          </a:prstGeom>
        </p:spPr>
      </p:pic>
      <p:pic>
        <p:nvPicPr>
          <p:cNvPr id="33" name="Picture Placeholder 3"/>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8160366" y="3011523"/>
            <a:ext cx="790176" cy="284480"/>
          </a:xfrm>
          <a:prstGeom prst="rect">
            <a:avLst/>
          </a:prstGeom>
        </p:spPr>
      </p:pic>
      <p:pic>
        <p:nvPicPr>
          <p:cNvPr id="34" name="Picture Placeholder 3"/>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8139570" y="4534107"/>
            <a:ext cx="790176" cy="284480"/>
          </a:xfrm>
          <a:prstGeom prst="rect">
            <a:avLst/>
          </a:prstGeom>
        </p:spPr>
      </p:pic>
      <p:pic>
        <p:nvPicPr>
          <p:cNvPr id="35" name="Picture Placeholder 3"/>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4676116" y="4776975"/>
            <a:ext cx="790176" cy="284480"/>
          </a:xfrm>
          <a:prstGeom prst="rect">
            <a:avLst/>
          </a:prstGeom>
        </p:spPr>
      </p:pic>
      <p:pic>
        <p:nvPicPr>
          <p:cNvPr id="36" name="Picture Placeholder 3"/>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1735040" y="4563536"/>
            <a:ext cx="790176" cy="284480"/>
          </a:xfrm>
          <a:prstGeom prst="rect">
            <a:avLst/>
          </a:prstGeom>
        </p:spPr>
      </p:pic>
    </p:spTree>
    <p:extLst>
      <p:ext uri="{BB962C8B-B14F-4D97-AF65-F5344CB8AC3E}">
        <p14:creationId xmlns:p14="http://schemas.microsoft.com/office/powerpoint/2010/main" val="4314243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Blockchain and the immutable, shared ledger</a:t>
            </a:r>
          </a:p>
        </p:txBody>
      </p:sp>
      <p:pic>
        <p:nvPicPr>
          <p:cNvPr id="37" name="Picture 8" descr="mage result for chain site:ibm.com"/>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741592" y="965454"/>
            <a:ext cx="17675184" cy="5892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0887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Blockchain resolves some of the challenges</a:t>
            </a:r>
            <a:endParaRPr lang="en-US" dirty="0"/>
          </a:p>
        </p:txBody>
      </p:sp>
      <p:sp>
        <p:nvSpPr>
          <p:cNvPr id="37" name="Oval 352"/>
          <p:cNvSpPr>
            <a:spLocks noChangeArrowheads="1"/>
          </p:cNvSpPr>
          <p:nvPr/>
        </p:nvSpPr>
        <p:spPr bwMode="auto">
          <a:xfrm>
            <a:off x="2177270" y="2414222"/>
            <a:ext cx="7003983" cy="2147888"/>
          </a:xfrm>
          <a:prstGeom prst="ellipse">
            <a:avLst/>
          </a:prstGeom>
          <a:gradFill rotWithShape="1">
            <a:gsLst>
              <a:gs pos="0">
                <a:srgbClr val="FFFFFF">
                  <a:alpha val="7000"/>
                </a:srgbClr>
              </a:gs>
              <a:gs pos="100000">
                <a:srgbClr val="000E5E">
                  <a:alpha val="11000"/>
                </a:srgbClr>
              </a:gs>
            </a:gsLst>
            <a:path path="shape">
              <a:fillToRect l="50000" t="50000" r="50000" b="50000"/>
            </a:path>
          </a:gradFill>
          <a:ln w="19050" cap="rnd">
            <a:solidFill>
              <a:srgbClr val="000E5E"/>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IBM Plex Sans" charset="0"/>
              <a:ea typeface="IBM Plex Sans" charset="0"/>
              <a:cs typeface="IBM Plex Sans" charset="0"/>
            </a:endParaRPr>
          </a:p>
        </p:txBody>
      </p:sp>
      <p:pic>
        <p:nvPicPr>
          <p:cNvPr id="38" name="Picture 37">
            <a:extLst>
              <a:ext uri="{FF2B5EF4-FFF2-40B4-BE49-F238E27FC236}">
                <a16:creationId xmlns="" xmlns:a16="http://schemas.microsoft.com/office/drawing/2014/main" id="{9CB64028-A41C-D94B-B3B2-DDEA1FDB15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21561" y="3674371"/>
            <a:ext cx="1236124" cy="885855"/>
          </a:xfrm>
          <a:prstGeom prst="rect">
            <a:avLst/>
          </a:prstGeom>
        </p:spPr>
      </p:pic>
      <p:pic>
        <p:nvPicPr>
          <p:cNvPr id="39" name="Picture 38">
            <a:extLst>
              <a:ext uri="{FF2B5EF4-FFF2-40B4-BE49-F238E27FC236}">
                <a16:creationId xmlns="" xmlns:a16="http://schemas.microsoft.com/office/drawing/2014/main" id="{3F1F7DF6-9356-7E42-B34C-839636E168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82378" y="2234050"/>
            <a:ext cx="1132095" cy="754730"/>
          </a:xfrm>
          <a:prstGeom prst="rect">
            <a:avLst/>
          </a:prstGeom>
        </p:spPr>
      </p:pic>
      <p:pic>
        <p:nvPicPr>
          <p:cNvPr id="40" name="Picture 39">
            <a:extLst>
              <a:ext uri="{FF2B5EF4-FFF2-40B4-BE49-F238E27FC236}">
                <a16:creationId xmlns="" xmlns:a16="http://schemas.microsoft.com/office/drawing/2014/main" id="{C8F6C9A2-6E3B-F74E-B0D1-4B02242F969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963499" y="3906028"/>
            <a:ext cx="1420357" cy="808587"/>
          </a:xfrm>
          <a:prstGeom prst="rect">
            <a:avLst/>
          </a:prstGeom>
        </p:spPr>
      </p:pic>
      <p:pic>
        <p:nvPicPr>
          <p:cNvPr id="41" name="Picture 40">
            <a:extLst>
              <a:ext uri="{FF2B5EF4-FFF2-40B4-BE49-F238E27FC236}">
                <a16:creationId xmlns="" xmlns:a16="http://schemas.microsoft.com/office/drawing/2014/main" id="{80AE3435-236E-0D47-8F9E-15D1A18A96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44528" y="3564888"/>
            <a:ext cx="1399272" cy="839563"/>
          </a:xfrm>
          <a:prstGeom prst="rect">
            <a:avLst/>
          </a:prstGeom>
        </p:spPr>
      </p:pic>
      <p:pic>
        <p:nvPicPr>
          <p:cNvPr id="42" name="Picture 41">
            <a:extLst>
              <a:ext uri="{FF2B5EF4-FFF2-40B4-BE49-F238E27FC236}">
                <a16:creationId xmlns="" xmlns:a16="http://schemas.microsoft.com/office/drawing/2014/main" id="{960AAC99-6F19-5A4C-BDF4-35CFEC0667E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65324" y="2209042"/>
            <a:ext cx="1278780" cy="799238"/>
          </a:xfrm>
          <a:prstGeom prst="rect">
            <a:avLst/>
          </a:prstGeom>
        </p:spPr>
      </p:pic>
      <p:pic>
        <p:nvPicPr>
          <p:cNvPr id="43" name="Picture 42">
            <a:extLst>
              <a:ext uri="{FF2B5EF4-FFF2-40B4-BE49-F238E27FC236}">
                <a16:creationId xmlns="" xmlns:a16="http://schemas.microsoft.com/office/drawing/2014/main" id="{1363C5A3-9DB4-664F-814F-49A2CDECA3E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057308" y="2176303"/>
            <a:ext cx="1164631" cy="790577"/>
          </a:xfrm>
          <a:prstGeom prst="rect">
            <a:avLst/>
          </a:prstGeom>
        </p:spPr>
      </p:pic>
      <p:sp>
        <p:nvSpPr>
          <p:cNvPr id="44" name="Line 1727"/>
          <p:cNvSpPr>
            <a:spLocks noChangeShapeType="1"/>
          </p:cNvSpPr>
          <p:nvPr/>
        </p:nvSpPr>
        <p:spPr bwMode="auto">
          <a:xfrm flipH="1">
            <a:off x="9075502" y="3026789"/>
            <a:ext cx="0" cy="537282"/>
          </a:xfrm>
          <a:prstGeom prst="line">
            <a:avLst/>
          </a:prstGeom>
          <a:noFill/>
          <a:ln w="19050">
            <a:solidFill>
              <a:srgbClr val="1A2F40"/>
            </a:solidFill>
            <a:round/>
            <a:headEnd type="oval" w="med" len="med"/>
            <a:tailEnd type="oval" w="med" len="med"/>
          </a:ln>
        </p:spPr>
        <p:txBody>
          <a:bodyPr/>
          <a:lstStyle/>
          <a:p>
            <a:endParaRPr lang="en-US" dirty="0">
              <a:solidFill>
                <a:srgbClr val="000000"/>
              </a:solidFill>
              <a:latin typeface="IBM Plex Sans" charset="0"/>
              <a:ea typeface="IBM Plex Sans" charset="0"/>
              <a:cs typeface="IBM Plex Sans" charset="0"/>
            </a:endParaRPr>
          </a:p>
        </p:txBody>
      </p:sp>
      <p:sp>
        <p:nvSpPr>
          <p:cNvPr id="45" name="Text Box 1307"/>
          <p:cNvSpPr txBox="1">
            <a:spLocks noChangeArrowheads="1"/>
          </p:cNvSpPr>
          <p:nvPr/>
        </p:nvSpPr>
        <p:spPr bwMode="auto">
          <a:xfrm>
            <a:off x="1960794" y="4634643"/>
            <a:ext cx="1207786" cy="338554"/>
          </a:xfrm>
          <a:prstGeom prst="rect">
            <a:avLst/>
          </a:prstGeom>
          <a:noFill/>
          <a:ln w="9525">
            <a:noFill/>
            <a:miter lim="800000"/>
            <a:headEnd/>
            <a:tailEnd/>
          </a:ln>
        </p:spPr>
        <p:txBody>
          <a:bodyPr wrap="square">
            <a:spAutoFit/>
          </a:bodyPr>
          <a:lstStyle/>
          <a:p>
            <a:pPr algn="ctr">
              <a:spcBef>
                <a:spcPct val="50000"/>
              </a:spcBef>
            </a:pPr>
            <a:r>
              <a:rPr lang="en-US" sz="1600" dirty="0">
                <a:solidFill>
                  <a:srgbClr val="000000"/>
                </a:solidFill>
                <a:latin typeface="IBM Plex Sans" charset="0"/>
                <a:ea typeface="IBM Plex Sans" charset="0"/>
                <a:cs typeface="IBM Plex Sans" charset="0"/>
              </a:rPr>
              <a:t>Insurer</a:t>
            </a:r>
          </a:p>
        </p:txBody>
      </p:sp>
      <p:sp>
        <p:nvSpPr>
          <p:cNvPr id="46" name="Text Box 1310"/>
          <p:cNvSpPr txBox="1">
            <a:spLocks noChangeArrowheads="1"/>
          </p:cNvSpPr>
          <p:nvPr/>
        </p:nvSpPr>
        <p:spPr bwMode="auto">
          <a:xfrm>
            <a:off x="8517687" y="4443969"/>
            <a:ext cx="1226113" cy="338554"/>
          </a:xfrm>
          <a:prstGeom prst="rect">
            <a:avLst/>
          </a:prstGeom>
          <a:noFill/>
          <a:ln w="9525">
            <a:noFill/>
            <a:miter lim="800000"/>
            <a:headEnd/>
            <a:tailEnd/>
          </a:ln>
        </p:spPr>
        <p:txBody>
          <a:bodyPr wrap="square">
            <a:spAutoFit/>
          </a:bodyPr>
          <a:lstStyle/>
          <a:p>
            <a:pPr algn="ctr">
              <a:spcBef>
                <a:spcPct val="50000"/>
              </a:spcBef>
            </a:pPr>
            <a:r>
              <a:rPr lang="en-US" sz="1600" dirty="0">
                <a:solidFill>
                  <a:srgbClr val="000000"/>
                </a:solidFill>
                <a:latin typeface="IBM Plex Sans" charset="0"/>
                <a:ea typeface="IBM Plex Sans" charset="0"/>
                <a:cs typeface="IBM Plex Sans" charset="0"/>
              </a:rPr>
              <a:t>Auditor</a:t>
            </a:r>
          </a:p>
        </p:txBody>
      </p:sp>
      <p:sp>
        <p:nvSpPr>
          <p:cNvPr id="47" name="Text Box 1311"/>
          <p:cNvSpPr txBox="1">
            <a:spLocks noChangeArrowheads="1"/>
          </p:cNvSpPr>
          <p:nvPr/>
        </p:nvSpPr>
        <p:spPr bwMode="auto">
          <a:xfrm>
            <a:off x="4755777" y="4888338"/>
            <a:ext cx="1419521" cy="338554"/>
          </a:xfrm>
          <a:prstGeom prst="rect">
            <a:avLst/>
          </a:prstGeom>
          <a:noFill/>
          <a:ln w="9525">
            <a:noFill/>
            <a:miter lim="800000"/>
            <a:headEnd/>
            <a:tailEnd/>
          </a:ln>
        </p:spPr>
        <p:txBody>
          <a:bodyPr wrap="square">
            <a:spAutoFit/>
          </a:bodyPr>
          <a:lstStyle/>
          <a:p>
            <a:pPr algn="ctr"/>
            <a:r>
              <a:rPr lang="en-US" sz="1600" dirty="0">
                <a:solidFill>
                  <a:srgbClr val="000000"/>
                </a:solidFill>
                <a:latin typeface="IBM Plex Sans" charset="0"/>
                <a:ea typeface="IBM Plex Sans" charset="0"/>
                <a:cs typeface="IBM Plex Sans" charset="0"/>
              </a:rPr>
              <a:t>Regulator</a:t>
            </a:r>
          </a:p>
        </p:txBody>
      </p:sp>
      <p:sp>
        <p:nvSpPr>
          <p:cNvPr id="48" name="Text Box 1306"/>
          <p:cNvSpPr txBox="1">
            <a:spLocks noChangeArrowheads="1"/>
          </p:cNvSpPr>
          <p:nvPr/>
        </p:nvSpPr>
        <p:spPr bwMode="auto">
          <a:xfrm>
            <a:off x="1816055" y="1645340"/>
            <a:ext cx="1497263" cy="584775"/>
          </a:xfrm>
          <a:prstGeom prst="rect">
            <a:avLst/>
          </a:prstGeom>
          <a:noFill/>
          <a:ln w="9525">
            <a:noFill/>
            <a:miter lim="800000"/>
            <a:headEnd/>
            <a:tailEnd/>
          </a:ln>
        </p:spPr>
        <p:txBody>
          <a:bodyPr wrap="square">
            <a:spAutoFit/>
          </a:bodyPr>
          <a:lstStyle/>
          <a:p>
            <a:pPr algn="ctr"/>
            <a:r>
              <a:rPr lang="en-US" sz="1600" dirty="0">
                <a:solidFill>
                  <a:srgbClr val="000000"/>
                </a:solidFill>
                <a:latin typeface="IBM Plex Sans" charset="0"/>
                <a:ea typeface="IBM Plex Sans" charset="0"/>
                <a:cs typeface="IBM Plex Sans" charset="0"/>
              </a:rPr>
              <a:t>Participant A’s records</a:t>
            </a:r>
          </a:p>
        </p:txBody>
      </p:sp>
      <p:sp>
        <p:nvSpPr>
          <p:cNvPr id="49" name="Text Box 1308"/>
          <p:cNvSpPr txBox="1">
            <a:spLocks noChangeArrowheads="1"/>
          </p:cNvSpPr>
          <p:nvPr/>
        </p:nvSpPr>
        <p:spPr bwMode="auto">
          <a:xfrm>
            <a:off x="8611871" y="1645341"/>
            <a:ext cx="934197" cy="584775"/>
          </a:xfrm>
          <a:prstGeom prst="rect">
            <a:avLst/>
          </a:prstGeom>
          <a:noFill/>
          <a:ln w="9525">
            <a:noFill/>
            <a:miter lim="800000"/>
            <a:headEnd/>
            <a:tailEnd/>
          </a:ln>
        </p:spPr>
        <p:txBody>
          <a:bodyPr wrap="square">
            <a:spAutoFit/>
          </a:bodyPr>
          <a:lstStyle/>
          <a:p>
            <a:pPr algn="ctr"/>
            <a:r>
              <a:rPr lang="en-US" sz="1600" dirty="0">
                <a:solidFill>
                  <a:srgbClr val="000000"/>
                </a:solidFill>
                <a:latin typeface="IBM Plex Sans" charset="0"/>
                <a:ea typeface="IBM Plex Sans" charset="0"/>
                <a:cs typeface="IBM Plex Sans" charset="0"/>
              </a:rPr>
              <a:t>Bank records</a:t>
            </a:r>
          </a:p>
        </p:txBody>
      </p:sp>
      <p:sp>
        <p:nvSpPr>
          <p:cNvPr id="50" name="Text Box 1309"/>
          <p:cNvSpPr txBox="1">
            <a:spLocks noChangeArrowheads="1"/>
          </p:cNvSpPr>
          <p:nvPr/>
        </p:nvSpPr>
        <p:spPr bwMode="auto">
          <a:xfrm>
            <a:off x="4843361" y="1636632"/>
            <a:ext cx="1490158" cy="584775"/>
          </a:xfrm>
          <a:prstGeom prst="rect">
            <a:avLst/>
          </a:prstGeom>
          <a:noFill/>
          <a:ln w="9525">
            <a:noFill/>
            <a:miter lim="800000"/>
            <a:headEnd/>
            <a:tailEnd/>
          </a:ln>
        </p:spPr>
        <p:txBody>
          <a:bodyPr wrap="square">
            <a:spAutoFit/>
          </a:bodyPr>
          <a:lstStyle/>
          <a:p>
            <a:pPr algn="ctr"/>
            <a:r>
              <a:rPr lang="en-US" sz="1600" dirty="0">
                <a:solidFill>
                  <a:srgbClr val="000000"/>
                </a:solidFill>
                <a:latin typeface="IBM Plex Sans" charset="0"/>
                <a:ea typeface="IBM Plex Sans" charset="0"/>
                <a:cs typeface="IBM Plex Sans" charset="0"/>
              </a:rPr>
              <a:t>Participant B’s records</a:t>
            </a:r>
          </a:p>
        </p:txBody>
      </p:sp>
      <p:grpSp>
        <p:nvGrpSpPr>
          <p:cNvPr id="51" name="Group 355"/>
          <p:cNvGrpSpPr>
            <a:grpSpLocks/>
          </p:cNvGrpSpPr>
          <p:nvPr/>
        </p:nvGrpSpPr>
        <p:grpSpPr bwMode="auto">
          <a:xfrm>
            <a:off x="2999070" y="2788219"/>
            <a:ext cx="445737" cy="383841"/>
            <a:chOff x="261" y="1462"/>
            <a:chExt cx="424" cy="376"/>
          </a:xfrm>
        </p:grpSpPr>
        <p:sp>
          <p:nvSpPr>
            <p:cNvPr id="52" name="AutoShape 352"/>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solidFill>
                  <a:srgbClr val="000000"/>
                </a:solidFill>
                <a:latin typeface="IBM Plex Sans" charset="0"/>
                <a:ea typeface="IBM Plex Sans" charset="0"/>
                <a:cs typeface="IBM Plex Sans" charset="0"/>
              </a:endParaRPr>
            </a:p>
          </p:txBody>
        </p:sp>
        <p:pic>
          <p:nvPicPr>
            <p:cNvPr id="53" name="Picture 353" descr="icon"/>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37" y="1499"/>
              <a:ext cx="278" cy="296"/>
            </a:xfrm>
            <a:prstGeom prst="rect">
              <a:avLst/>
            </a:prstGeom>
            <a:noFill/>
            <a:ln w="9525">
              <a:noFill/>
              <a:miter lim="800000"/>
              <a:headEnd/>
              <a:tailEnd/>
            </a:ln>
          </p:spPr>
        </p:pic>
      </p:grpSp>
      <p:grpSp>
        <p:nvGrpSpPr>
          <p:cNvPr id="54" name="Group 355"/>
          <p:cNvGrpSpPr>
            <a:grpSpLocks/>
          </p:cNvGrpSpPr>
          <p:nvPr/>
        </p:nvGrpSpPr>
        <p:grpSpPr bwMode="auto">
          <a:xfrm>
            <a:off x="5936930" y="2807424"/>
            <a:ext cx="445737" cy="383841"/>
            <a:chOff x="261" y="1462"/>
            <a:chExt cx="424" cy="376"/>
          </a:xfrm>
        </p:grpSpPr>
        <p:sp>
          <p:nvSpPr>
            <p:cNvPr id="55" name="AutoShape 352"/>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solidFill>
                  <a:srgbClr val="000000"/>
                </a:solidFill>
                <a:latin typeface="IBM Plex Sans" charset="0"/>
                <a:ea typeface="IBM Plex Sans" charset="0"/>
                <a:cs typeface="IBM Plex Sans" charset="0"/>
              </a:endParaRPr>
            </a:p>
          </p:txBody>
        </p:sp>
        <p:pic>
          <p:nvPicPr>
            <p:cNvPr id="56" name="Picture 353" descr="icon"/>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37" y="1499"/>
              <a:ext cx="278" cy="296"/>
            </a:xfrm>
            <a:prstGeom prst="rect">
              <a:avLst/>
            </a:prstGeom>
            <a:noFill/>
            <a:ln w="9525">
              <a:noFill/>
              <a:miter lim="800000"/>
              <a:headEnd/>
              <a:tailEnd/>
            </a:ln>
          </p:spPr>
        </p:pic>
      </p:grpSp>
      <p:grpSp>
        <p:nvGrpSpPr>
          <p:cNvPr id="57" name="Group 355"/>
          <p:cNvGrpSpPr>
            <a:grpSpLocks/>
          </p:cNvGrpSpPr>
          <p:nvPr/>
        </p:nvGrpSpPr>
        <p:grpSpPr bwMode="auto">
          <a:xfrm>
            <a:off x="8127757" y="2816359"/>
            <a:ext cx="445737" cy="383841"/>
            <a:chOff x="261" y="1462"/>
            <a:chExt cx="424" cy="376"/>
          </a:xfrm>
        </p:grpSpPr>
        <p:sp>
          <p:nvSpPr>
            <p:cNvPr id="58" name="AutoShape 352"/>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solidFill>
                  <a:srgbClr val="000000"/>
                </a:solidFill>
                <a:latin typeface="IBM Plex Sans" charset="0"/>
                <a:ea typeface="IBM Plex Sans" charset="0"/>
                <a:cs typeface="IBM Plex Sans" charset="0"/>
              </a:endParaRPr>
            </a:p>
          </p:txBody>
        </p:sp>
        <p:pic>
          <p:nvPicPr>
            <p:cNvPr id="59" name="Picture 353" descr="icon"/>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37" y="1499"/>
              <a:ext cx="278" cy="296"/>
            </a:xfrm>
            <a:prstGeom prst="rect">
              <a:avLst/>
            </a:prstGeom>
            <a:noFill/>
            <a:ln w="9525">
              <a:noFill/>
              <a:miter lim="800000"/>
              <a:headEnd/>
              <a:tailEnd/>
            </a:ln>
          </p:spPr>
        </p:pic>
      </p:grpSp>
      <p:grpSp>
        <p:nvGrpSpPr>
          <p:cNvPr id="60" name="Group 355"/>
          <p:cNvGrpSpPr>
            <a:grpSpLocks/>
          </p:cNvGrpSpPr>
          <p:nvPr/>
        </p:nvGrpSpPr>
        <p:grpSpPr bwMode="auto">
          <a:xfrm>
            <a:off x="8101248" y="3383244"/>
            <a:ext cx="445737" cy="383841"/>
            <a:chOff x="261" y="1462"/>
            <a:chExt cx="424" cy="376"/>
          </a:xfrm>
        </p:grpSpPr>
        <p:sp>
          <p:nvSpPr>
            <p:cNvPr id="61" name="AutoShape 352"/>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solidFill>
                  <a:srgbClr val="000000"/>
                </a:solidFill>
                <a:latin typeface="IBM Plex Sans" charset="0"/>
                <a:ea typeface="IBM Plex Sans" charset="0"/>
                <a:cs typeface="IBM Plex Sans" charset="0"/>
              </a:endParaRPr>
            </a:p>
          </p:txBody>
        </p:sp>
        <p:pic>
          <p:nvPicPr>
            <p:cNvPr id="62" name="Picture 353" descr="icon"/>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37" y="1499"/>
              <a:ext cx="278" cy="296"/>
            </a:xfrm>
            <a:prstGeom prst="rect">
              <a:avLst/>
            </a:prstGeom>
            <a:noFill/>
            <a:ln w="9525">
              <a:noFill/>
              <a:miter lim="800000"/>
              <a:headEnd/>
              <a:tailEnd/>
            </a:ln>
          </p:spPr>
        </p:pic>
      </p:grpSp>
      <p:grpSp>
        <p:nvGrpSpPr>
          <p:cNvPr id="63" name="Group 355"/>
          <p:cNvGrpSpPr>
            <a:grpSpLocks/>
          </p:cNvGrpSpPr>
          <p:nvPr/>
        </p:nvGrpSpPr>
        <p:grpSpPr bwMode="auto">
          <a:xfrm>
            <a:off x="6198961" y="3733457"/>
            <a:ext cx="445737" cy="383841"/>
            <a:chOff x="261" y="1462"/>
            <a:chExt cx="424" cy="376"/>
          </a:xfrm>
        </p:grpSpPr>
        <p:sp>
          <p:nvSpPr>
            <p:cNvPr id="64" name="AutoShape 352"/>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solidFill>
                  <a:srgbClr val="000000"/>
                </a:solidFill>
                <a:latin typeface="IBM Plex Sans" charset="0"/>
                <a:ea typeface="IBM Plex Sans" charset="0"/>
                <a:cs typeface="IBM Plex Sans" charset="0"/>
              </a:endParaRPr>
            </a:p>
          </p:txBody>
        </p:sp>
        <p:pic>
          <p:nvPicPr>
            <p:cNvPr id="65" name="Picture 353" descr="icon"/>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37" y="1499"/>
              <a:ext cx="278" cy="296"/>
            </a:xfrm>
            <a:prstGeom prst="rect">
              <a:avLst/>
            </a:prstGeom>
            <a:noFill/>
            <a:ln w="9525">
              <a:noFill/>
              <a:miter lim="800000"/>
              <a:headEnd/>
              <a:tailEnd/>
            </a:ln>
          </p:spPr>
        </p:pic>
      </p:grpSp>
      <p:grpSp>
        <p:nvGrpSpPr>
          <p:cNvPr id="66" name="Group 355"/>
          <p:cNvGrpSpPr>
            <a:grpSpLocks/>
          </p:cNvGrpSpPr>
          <p:nvPr/>
        </p:nvGrpSpPr>
        <p:grpSpPr bwMode="auto">
          <a:xfrm>
            <a:off x="3014104" y="3514818"/>
            <a:ext cx="445737" cy="383841"/>
            <a:chOff x="261" y="1462"/>
            <a:chExt cx="424" cy="376"/>
          </a:xfrm>
        </p:grpSpPr>
        <p:sp>
          <p:nvSpPr>
            <p:cNvPr id="67" name="AutoShape 352"/>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solidFill>
                  <a:srgbClr val="000000"/>
                </a:solidFill>
                <a:latin typeface="IBM Plex Sans" charset="0"/>
                <a:ea typeface="IBM Plex Sans" charset="0"/>
                <a:cs typeface="IBM Plex Sans" charset="0"/>
              </a:endParaRPr>
            </a:p>
          </p:txBody>
        </p:sp>
        <p:pic>
          <p:nvPicPr>
            <p:cNvPr id="68" name="Picture 353" descr="icon"/>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37" y="1499"/>
              <a:ext cx="278" cy="296"/>
            </a:xfrm>
            <a:prstGeom prst="rect">
              <a:avLst/>
            </a:prstGeom>
            <a:noFill/>
            <a:ln w="9525">
              <a:noFill/>
              <a:miter lim="800000"/>
              <a:headEnd/>
              <a:tailEnd/>
            </a:ln>
          </p:spPr>
        </p:pic>
      </p:grpSp>
      <p:sp>
        <p:nvSpPr>
          <p:cNvPr id="69" name="Text Box 1309"/>
          <p:cNvSpPr txBox="1">
            <a:spLocks noChangeArrowheads="1"/>
          </p:cNvSpPr>
          <p:nvPr/>
        </p:nvSpPr>
        <p:spPr bwMode="auto">
          <a:xfrm>
            <a:off x="3693803" y="3288931"/>
            <a:ext cx="3959748" cy="369332"/>
          </a:xfrm>
          <a:prstGeom prst="rect">
            <a:avLst/>
          </a:prstGeom>
          <a:noFill/>
          <a:ln w="9525">
            <a:noFill/>
            <a:miter lim="800000"/>
            <a:headEnd/>
            <a:tailEnd/>
          </a:ln>
        </p:spPr>
        <p:txBody>
          <a:bodyPr wrap="square">
            <a:spAutoFit/>
          </a:bodyPr>
          <a:lstStyle/>
          <a:p>
            <a:pPr algn="ctr"/>
            <a:r>
              <a:rPr lang="en-US" dirty="0">
                <a:solidFill>
                  <a:srgbClr val="000000"/>
                </a:solidFill>
                <a:latin typeface="IBM Plex Sans" charset="0"/>
                <a:ea typeface="IBM Plex Sans" charset="0"/>
                <a:cs typeface="IBM Plex Sans" charset="0"/>
              </a:rPr>
              <a:t>Blockchain</a:t>
            </a:r>
          </a:p>
        </p:txBody>
      </p:sp>
      <p:sp>
        <p:nvSpPr>
          <p:cNvPr id="70" name="TextBox 69"/>
          <p:cNvSpPr txBox="1">
            <a:spLocks noChangeArrowheads="1"/>
          </p:cNvSpPr>
          <p:nvPr/>
        </p:nvSpPr>
        <p:spPr bwMode="auto">
          <a:xfrm>
            <a:off x="2545345" y="5170912"/>
            <a:ext cx="7965342" cy="458972"/>
          </a:xfrm>
          <a:prstGeom prst="rect">
            <a:avLst/>
          </a:prstGeom>
          <a:noFill/>
          <a:ln w="9525">
            <a:noFill/>
            <a:miter lim="800000"/>
            <a:headEnd/>
            <a:tailEnd/>
          </a:ln>
        </p:spPr>
        <p:txBody>
          <a:bodyPr wrap="square">
            <a:spAutoFit/>
          </a:bodyPr>
          <a:lstStyle/>
          <a:p>
            <a:pPr>
              <a:lnSpc>
                <a:spcPts val="3000"/>
              </a:lnSpc>
            </a:pPr>
            <a:r>
              <a:rPr lang="en-US" sz="2400" dirty="0">
                <a:solidFill>
                  <a:srgbClr val="0164FF"/>
                </a:solidFill>
                <a:latin typeface="IBM Plex Sans" charset="0"/>
                <a:ea typeface="IBM Plex Sans" charset="0"/>
                <a:cs typeface="IBM Plex Sans" charset="0"/>
              </a:rPr>
              <a:t>… with consensus, provenance, immutability and finality</a:t>
            </a:r>
          </a:p>
        </p:txBody>
      </p:sp>
    </p:spTree>
    <p:extLst>
      <p:ext uri="{BB962C8B-B14F-4D97-AF65-F5344CB8AC3E}">
        <p14:creationId xmlns:p14="http://schemas.microsoft.com/office/powerpoint/2010/main" val="12981470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How it works (oversimplification)</a:t>
            </a:r>
            <a:endParaRPr lang="en-US" dirty="0"/>
          </a:p>
        </p:txBody>
      </p:sp>
      <p:pic>
        <p:nvPicPr>
          <p:cNvPr id="71" name="Picture 2" descr="mage result for vault site:ibm.com"/>
          <p:cNvPicPr>
            <a:picLocks noChangeAspect="1" noChangeArrowheads="1"/>
          </p:cNvPicPr>
          <p:nvPr/>
        </p:nvPicPr>
        <p:blipFill>
          <a:blip r:embed="rId3" cstate="screen">
            <a:alphaModFix amt="35000"/>
            <a:extLst>
              <a:ext uri="{28A0092B-C50C-407E-A947-70E740481C1C}">
                <a14:useLocalDpi xmlns:a14="http://schemas.microsoft.com/office/drawing/2010/main"/>
              </a:ext>
            </a:extLst>
          </a:blip>
          <a:srcRect/>
          <a:stretch>
            <a:fillRect/>
          </a:stretch>
        </p:blipFill>
        <p:spPr bwMode="auto">
          <a:xfrm>
            <a:off x="-1577504" y="965454"/>
            <a:ext cx="16367226" cy="58925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2" name="Table 71"/>
          <p:cNvGraphicFramePr>
            <a:graphicFrameLocks noGrp="1"/>
          </p:cNvGraphicFramePr>
          <p:nvPr>
            <p:extLst>
              <p:ext uri="{D42A27DB-BD31-4B8C-83A1-F6EECF244321}">
                <p14:modId xmlns:p14="http://schemas.microsoft.com/office/powerpoint/2010/main" val="1632365930"/>
              </p:ext>
            </p:extLst>
          </p:nvPr>
        </p:nvGraphicFramePr>
        <p:xfrm>
          <a:off x="150762" y="1100777"/>
          <a:ext cx="3386411" cy="4175648"/>
        </p:xfrm>
        <a:graphic>
          <a:graphicData uri="http://schemas.openxmlformats.org/drawingml/2006/table">
            <a:tbl>
              <a:tblPr firstRow="1" bandRow="1">
                <a:tableStyleId>{2D5ABB26-0587-4C30-8999-92F81FD0307C}</a:tableStyleId>
              </a:tblPr>
              <a:tblGrid>
                <a:gridCol w="1711905"/>
                <a:gridCol w="1674506"/>
              </a:tblGrid>
              <a:tr h="457186">
                <a:tc gridSpan="2">
                  <a:txBody>
                    <a:bodyPr/>
                    <a:lstStyle/>
                    <a:p>
                      <a:r>
                        <a:rPr lang="en-US" sz="1400" dirty="0" smtClean="0">
                          <a:solidFill>
                            <a:schemeClr val="bg1"/>
                          </a:solidFill>
                          <a:latin typeface="IBM Plex Sans" charset="0"/>
                          <a:ea typeface="IBM Plex Sans" charset="0"/>
                          <a:cs typeface="IBM Plex Sans" charset="0"/>
                        </a:rPr>
                        <a:t>Transaction</a:t>
                      </a:r>
                      <a:endParaRPr lang="en-US" sz="1400" dirty="0">
                        <a:solidFill>
                          <a:schemeClr val="bg1"/>
                        </a:solidFill>
                        <a:latin typeface="IBM Plex Sans" charset="0"/>
                        <a:ea typeface="IBM Plex Sans" charset="0"/>
                        <a:cs typeface="IBM Plex Sans" charset="0"/>
                      </a:endParaRPr>
                    </a:p>
                  </a:txBody>
                  <a:tcPr>
                    <a:solidFill>
                      <a:schemeClr val="tx2">
                        <a:alpha val="76000"/>
                      </a:schemeClr>
                    </a:solidFill>
                  </a:tcPr>
                </a:tc>
                <a:tc hMerge="1">
                  <a:txBody>
                    <a:bodyPr/>
                    <a:lstStyle/>
                    <a:p>
                      <a:endParaRPr lang="en-US" sz="1000" dirty="0">
                        <a:latin typeface="IBM Plex Sans" charset="0"/>
                        <a:ea typeface="IBM Plex Sans" charset="0"/>
                        <a:cs typeface="IBM Plex Sans" charset="0"/>
                      </a:endParaRPr>
                    </a:p>
                  </a:txBody>
                  <a:tcPr>
                    <a:solidFill>
                      <a:schemeClr val="bg1">
                        <a:lumMod val="95000"/>
                        <a:alpha val="76000"/>
                      </a:schemeClr>
                    </a:solidFill>
                  </a:tcPr>
                </a:tc>
              </a:tr>
              <a:tr h="457186">
                <a:tc>
                  <a:txBody>
                    <a:bodyPr/>
                    <a:lstStyle/>
                    <a:p>
                      <a:r>
                        <a:rPr lang="en-US" sz="1400" dirty="0" smtClean="0">
                          <a:latin typeface="IBM Plex Sans" charset="0"/>
                          <a:ea typeface="IBM Plex Sans" charset="0"/>
                          <a:cs typeface="IBM Plex Sans" charset="0"/>
                        </a:rPr>
                        <a:t>Transaction Type</a:t>
                      </a:r>
                      <a:endParaRPr lang="en-US" sz="14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400" dirty="0" smtClean="0">
                          <a:latin typeface="IBM Plex Sans" charset="0"/>
                          <a:ea typeface="IBM Plex Sans" charset="0"/>
                          <a:cs typeface="IBM Plex Sans" charset="0"/>
                        </a:rPr>
                        <a:t>Home Sale</a:t>
                      </a:r>
                      <a:endParaRPr lang="en-US" sz="1400" dirty="0">
                        <a:latin typeface="IBM Plex Sans" charset="0"/>
                        <a:ea typeface="IBM Plex Sans" charset="0"/>
                        <a:cs typeface="IBM Plex Sans" charset="0"/>
                      </a:endParaRPr>
                    </a:p>
                  </a:txBody>
                  <a:tcPr>
                    <a:solidFill>
                      <a:schemeClr val="bg1">
                        <a:lumMod val="95000"/>
                        <a:alpha val="76000"/>
                      </a:schemeClr>
                    </a:solidFill>
                  </a:tcPr>
                </a:tc>
              </a:tr>
              <a:tr h="457186">
                <a:tc>
                  <a:txBody>
                    <a:bodyPr/>
                    <a:lstStyle/>
                    <a:p>
                      <a:r>
                        <a:rPr lang="en-US" sz="1400" dirty="0" smtClean="0">
                          <a:latin typeface="IBM Plex Sans" charset="0"/>
                          <a:ea typeface="IBM Plex Sans" charset="0"/>
                          <a:cs typeface="IBM Plex Sans" charset="0"/>
                        </a:rPr>
                        <a:t>Asset id</a:t>
                      </a:r>
                      <a:endParaRPr lang="en-US" sz="14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400" dirty="0" smtClean="0">
                          <a:latin typeface="IBM Plex Sans" charset="0"/>
                          <a:ea typeface="IBM Plex Sans" charset="0"/>
                          <a:cs typeface="IBM Plex Sans" charset="0"/>
                        </a:rPr>
                        <a:t>12345</a:t>
                      </a:r>
                      <a:endParaRPr lang="en-US" sz="1400" dirty="0">
                        <a:latin typeface="IBM Plex Sans" charset="0"/>
                        <a:ea typeface="IBM Plex Sans" charset="0"/>
                        <a:cs typeface="IBM Plex Sans" charset="0"/>
                      </a:endParaRPr>
                    </a:p>
                  </a:txBody>
                  <a:tcPr>
                    <a:solidFill>
                      <a:schemeClr val="bg1">
                        <a:lumMod val="95000"/>
                        <a:alpha val="76000"/>
                      </a:schemeClr>
                    </a:solidFill>
                  </a:tcPr>
                </a:tc>
              </a:tr>
              <a:tr h="457186">
                <a:tc>
                  <a:txBody>
                    <a:bodyPr/>
                    <a:lstStyle/>
                    <a:p>
                      <a:r>
                        <a:rPr lang="en-US" sz="1400" dirty="0" smtClean="0">
                          <a:latin typeface="IBM Plex Sans" charset="0"/>
                          <a:ea typeface="IBM Plex Sans" charset="0"/>
                          <a:cs typeface="IBM Plex Sans" charset="0"/>
                        </a:rPr>
                        <a:t>Date</a:t>
                      </a:r>
                      <a:endParaRPr lang="en-US" sz="14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400" dirty="0" smtClean="0">
                          <a:latin typeface="IBM Plex Sans" charset="0"/>
                          <a:ea typeface="IBM Plex Sans" charset="0"/>
                          <a:cs typeface="IBM Plex Sans" charset="0"/>
                        </a:rPr>
                        <a:t>02/15/2018</a:t>
                      </a:r>
                      <a:endParaRPr lang="en-US" sz="1400" dirty="0">
                        <a:latin typeface="IBM Plex Sans" charset="0"/>
                        <a:ea typeface="IBM Plex Sans" charset="0"/>
                        <a:cs typeface="IBM Plex Sans" charset="0"/>
                      </a:endParaRPr>
                    </a:p>
                  </a:txBody>
                  <a:tcPr>
                    <a:solidFill>
                      <a:schemeClr val="bg1">
                        <a:lumMod val="95000"/>
                        <a:alpha val="76000"/>
                      </a:schemeClr>
                    </a:solidFill>
                  </a:tcPr>
                </a:tc>
              </a:tr>
              <a:tr h="457186">
                <a:tc>
                  <a:txBody>
                    <a:bodyPr/>
                    <a:lstStyle/>
                    <a:p>
                      <a:r>
                        <a:rPr lang="en-US" sz="1400" dirty="0" smtClean="0">
                          <a:latin typeface="IBM Plex Sans" charset="0"/>
                          <a:ea typeface="IBM Plex Sans" charset="0"/>
                          <a:cs typeface="IBM Plex Sans" charset="0"/>
                        </a:rPr>
                        <a:t>Buyer</a:t>
                      </a:r>
                      <a:endParaRPr lang="en-US" sz="14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400" dirty="0" smtClean="0">
                          <a:latin typeface="IBM Plex Sans" charset="0"/>
                          <a:ea typeface="IBM Plex Sans" charset="0"/>
                          <a:cs typeface="IBM Plex Sans" charset="0"/>
                        </a:rPr>
                        <a:t>838959</a:t>
                      </a:r>
                      <a:endParaRPr lang="en-US" sz="1400" dirty="0">
                        <a:latin typeface="IBM Plex Sans" charset="0"/>
                        <a:ea typeface="IBM Plex Sans" charset="0"/>
                        <a:cs typeface="IBM Plex Sans" charset="0"/>
                      </a:endParaRPr>
                    </a:p>
                  </a:txBody>
                  <a:tcPr>
                    <a:solidFill>
                      <a:schemeClr val="bg1">
                        <a:lumMod val="95000"/>
                        <a:alpha val="76000"/>
                      </a:schemeClr>
                    </a:solidFill>
                  </a:tcPr>
                </a:tc>
              </a:tr>
              <a:tr h="457186">
                <a:tc>
                  <a:txBody>
                    <a:bodyPr/>
                    <a:lstStyle/>
                    <a:p>
                      <a:r>
                        <a:rPr lang="en-US" sz="1400" dirty="0" smtClean="0">
                          <a:latin typeface="IBM Plex Sans" charset="0"/>
                          <a:ea typeface="IBM Plex Sans" charset="0"/>
                          <a:cs typeface="IBM Plex Sans" charset="0"/>
                        </a:rPr>
                        <a:t>Seller</a:t>
                      </a:r>
                      <a:endParaRPr lang="en-US" sz="14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400" dirty="0" smtClean="0">
                          <a:latin typeface="IBM Plex Sans" charset="0"/>
                          <a:ea typeface="IBM Plex Sans" charset="0"/>
                          <a:cs typeface="IBM Plex Sans" charset="0"/>
                        </a:rPr>
                        <a:t>939384</a:t>
                      </a:r>
                      <a:endParaRPr lang="en-US" sz="1400" dirty="0">
                        <a:latin typeface="IBM Plex Sans" charset="0"/>
                        <a:ea typeface="IBM Plex Sans" charset="0"/>
                        <a:cs typeface="IBM Plex Sans" charset="0"/>
                      </a:endParaRPr>
                    </a:p>
                  </a:txBody>
                  <a:tcPr>
                    <a:solidFill>
                      <a:schemeClr val="bg1">
                        <a:lumMod val="95000"/>
                        <a:alpha val="76000"/>
                      </a:schemeClr>
                    </a:solidFill>
                  </a:tcPr>
                </a:tc>
              </a:tr>
              <a:tr h="457186">
                <a:tc>
                  <a:txBody>
                    <a:bodyPr/>
                    <a:lstStyle/>
                    <a:p>
                      <a:r>
                        <a:rPr lang="en-US" sz="1400" dirty="0" smtClean="0">
                          <a:latin typeface="IBM Plex Sans" charset="0"/>
                          <a:ea typeface="IBM Plex Sans" charset="0"/>
                          <a:cs typeface="IBM Plex Sans" charset="0"/>
                        </a:rPr>
                        <a:t>Purchase Amount</a:t>
                      </a:r>
                      <a:endParaRPr lang="en-US" sz="14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400" dirty="0" smtClean="0">
                          <a:latin typeface="IBM Plex Sans" charset="0"/>
                          <a:ea typeface="IBM Plex Sans" charset="0"/>
                          <a:cs typeface="IBM Plex Sans" charset="0"/>
                        </a:rPr>
                        <a:t>$750,000 USD</a:t>
                      </a:r>
                      <a:endParaRPr lang="en-US" sz="1400" dirty="0">
                        <a:latin typeface="IBM Plex Sans" charset="0"/>
                        <a:ea typeface="IBM Plex Sans" charset="0"/>
                        <a:cs typeface="IBM Plex Sans" charset="0"/>
                      </a:endParaRPr>
                    </a:p>
                  </a:txBody>
                  <a:tcPr>
                    <a:solidFill>
                      <a:schemeClr val="bg1">
                        <a:lumMod val="95000"/>
                        <a:alpha val="76000"/>
                      </a:schemeClr>
                    </a:solidFill>
                  </a:tcPr>
                </a:tc>
              </a:tr>
              <a:tr h="457186">
                <a:tc>
                  <a:txBody>
                    <a:bodyPr/>
                    <a:lstStyle/>
                    <a:p>
                      <a:r>
                        <a:rPr lang="en-US" sz="1400" dirty="0" smtClean="0">
                          <a:latin typeface="IBM Plex Sans" charset="0"/>
                          <a:ea typeface="IBM Plex Sans" charset="0"/>
                          <a:cs typeface="IBM Plex Sans" charset="0"/>
                        </a:rPr>
                        <a:t>Description</a:t>
                      </a:r>
                      <a:endParaRPr lang="en-US" sz="14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400" dirty="0" smtClean="0">
                          <a:latin typeface="IBM Plex Sans" charset="0"/>
                          <a:ea typeface="IBM Plex Sans" charset="0"/>
                          <a:cs typeface="IBM Plex Sans" charset="0"/>
                        </a:rPr>
                        <a:t>Home</a:t>
                      </a:r>
                      <a:endParaRPr lang="en-US" sz="1400" dirty="0">
                        <a:latin typeface="IBM Plex Sans" charset="0"/>
                        <a:ea typeface="IBM Plex Sans" charset="0"/>
                        <a:cs typeface="IBM Plex Sans" charset="0"/>
                      </a:endParaRPr>
                    </a:p>
                  </a:txBody>
                  <a:tcPr>
                    <a:solidFill>
                      <a:schemeClr val="bg1">
                        <a:lumMod val="95000"/>
                        <a:alpha val="76000"/>
                      </a:schemeClr>
                    </a:solidFill>
                  </a:tcPr>
                </a:tc>
              </a:tr>
              <a:tr h="457186">
                <a:tc>
                  <a:txBody>
                    <a:bodyPr/>
                    <a:lstStyle/>
                    <a:p>
                      <a:r>
                        <a:rPr lang="en-US" sz="1400" dirty="0" smtClean="0">
                          <a:latin typeface="IBM Plex Sans" charset="0"/>
                          <a:ea typeface="IBM Plex Sans" charset="0"/>
                          <a:cs typeface="IBM Plex Sans" charset="0"/>
                        </a:rPr>
                        <a:t>Address</a:t>
                      </a:r>
                      <a:endParaRPr lang="en-US" sz="14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400" dirty="0" smtClean="0">
                          <a:latin typeface="IBM Plex Sans" charset="0"/>
                          <a:ea typeface="IBM Plex Sans" charset="0"/>
                          <a:cs typeface="IBM Plex Sans" charset="0"/>
                        </a:rPr>
                        <a:t>177A</a:t>
                      </a:r>
                      <a:r>
                        <a:rPr lang="en-US" sz="1400" baseline="0" dirty="0" smtClean="0">
                          <a:latin typeface="IBM Plex Sans" charset="0"/>
                          <a:ea typeface="IBM Plex Sans" charset="0"/>
                          <a:cs typeface="IBM Plex Sans" charset="0"/>
                        </a:rPr>
                        <a:t> </a:t>
                      </a:r>
                      <a:r>
                        <a:rPr lang="en-US" sz="1400" baseline="0" dirty="0" err="1" smtClean="0">
                          <a:latin typeface="IBM Plex Sans" charset="0"/>
                          <a:ea typeface="IBM Plex Sans" charset="0"/>
                          <a:cs typeface="IBM Plex Sans" charset="0"/>
                        </a:rPr>
                        <a:t>Bleeeker</a:t>
                      </a:r>
                      <a:r>
                        <a:rPr lang="en-US" sz="1400" baseline="0" dirty="0" smtClean="0">
                          <a:latin typeface="IBM Plex Sans" charset="0"/>
                          <a:ea typeface="IBM Plex Sans" charset="0"/>
                          <a:cs typeface="IBM Plex Sans" charset="0"/>
                        </a:rPr>
                        <a:t> Street</a:t>
                      </a:r>
                      <a:endParaRPr lang="en-US" sz="1400" dirty="0">
                        <a:latin typeface="IBM Plex Sans" charset="0"/>
                        <a:ea typeface="IBM Plex Sans" charset="0"/>
                        <a:cs typeface="IBM Plex Sans" charset="0"/>
                      </a:endParaRPr>
                    </a:p>
                  </a:txBody>
                  <a:tcPr>
                    <a:solidFill>
                      <a:schemeClr val="bg1">
                        <a:lumMod val="95000"/>
                        <a:alpha val="76000"/>
                      </a:schemeClr>
                    </a:solidFill>
                  </a:tcPr>
                </a:tc>
              </a:tr>
            </a:tbl>
          </a:graphicData>
        </a:graphic>
      </p:graphicFrame>
      <p:graphicFrame>
        <p:nvGraphicFramePr>
          <p:cNvPr id="73" name="Table 72"/>
          <p:cNvGraphicFramePr>
            <a:graphicFrameLocks noGrp="1"/>
          </p:cNvGraphicFramePr>
          <p:nvPr>
            <p:extLst>
              <p:ext uri="{D42A27DB-BD31-4B8C-83A1-F6EECF244321}">
                <p14:modId xmlns:p14="http://schemas.microsoft.com/office/powerpoint/2010/main" val="1125540173"/>
              </p:ext>
            </p:extLst>
          </p:nvPr>
        </p:nvGraphicFramePr>
        <p:xfrm>
          <a:off x="5049418" y="1186488"/>
          <a:ext cx="2092934" cy="1590892"/>
        </p:xfrm>
        <a:graphic>
          <a:graphicData uri="http://schemas.openxmlformats.org/drawingml/2006/table">
            <a:tbl>
              <a:tblPr firstRow="1" bandRow="1">
                <a:tableStyleId>{2D5ABB26-0587-4C30-8999-92F81FD0307C}</a:tableStyleId>
              </a:tblPr>
              <a:tblGrid>
                <a:gridCol w="943998"/>
                <a:gridCol w="1148936"/>
              </a:tblGrid>
              <a:tr h="397723">
                <a:tc gridSpan="2">
                  <a:txBody>
                    <a:bodyPr/>
                    <a:lstStyle/>
                    <a:p>
                      <a:r>
                        <a:rPr lang="en-US" sz="1000" dirty="0" smtClean="0">
                          <a:solidFill>
                            <a:schemeClr val="bg1"/>
                          </a:solidFill>
                          <a:latin typeface="IBM Plex Sans" charset="0"/>
                          <a:ea typeface="IBM Plex Sans" charset="0"/>
                          <a:cs typeface="IBM Plex Sans" charset="0"/>
                        </a:rPr>
                        <a:t>Proposed Block</a:t>
                      </a:r>
                      <a:endParaRPr lang="en-US" sz="1000" dirty="0">
                        <a:solidFill>
                          <a:schemeClr val="bg1"/>
                        </a:solidFill>
                        <a:latin typeface="IBM Plex Sans" charset="0"/>
                        <a:ea typeface="IBM Plex Sans" charset="0"/>
                        <a:cs typeface="IBM Plex Sans" charset="0"/>
                      </a:endParaRPr>
                    </a:p>
                  </a:txBody>
                  <a:tcPr>
                    <a:solidFill>
                      <a:schemeClr val="tx2">
                        <a:alpha val="76000"/>
                      </a:schemeClr>
                    </a:solidFill>
                  </a:tcPr>
                </a:tc>
                <a:tc hMerge="1">
                  <a:txBody>
                    <a:bodyPr/>
                    <a:lstStyle/>
                    <a:p>
                      <a:endParaRPr lang="en-US" sz="1000" dirty="0">
                        <a:latin typeface="IBM Plex Sans" charset="0"/>
                        <a:ea typeface="IBM Plex Sans" charset="0"/>
                        <a:cs typeface="IBM Plex Sans" charset="0"/>
                      </a:endParaRPr>
                    </a:p>
                  </a:txBody>
                  <a:tcPr>
                    <a:solidFill>
                      <a:schemeClr val="bg1">
                        <a:lumMod val="95000"/>
                        <a:alpha val="76000"/>
                      </a:schemeClr>
                    </a:solidFill>
                  </a:tcPr>
                </a:tc>
              </a:tr>
              <a:tr h="397723">
                <a:tc>
                  <a:txBody>
                    <a:bodyPr/>
                    <a:lstStyle/>
                    <a:p>
                      <a:r>
                        <a:rPr lang="en-US" sz="1000" dirty="0" smtClean="0">
                          <a:latin typeface="IBM Plex Sans" charset="0"/>
                          <a:ea typeface="IBM Plex Sans" charset="0"/>
                          <a:cs typeface="IBM Plex Sans" charset="0"/>
                        </a:rPr>
                        <a:t>Transaction Type</a:t>
                      </a:r>
                      <a:endParaRPr lang="en-US" sz="10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000" dirty="0" smtClean="0">
                          <a:latin typeface="IBM Plex Sans" charset="0"/>
                          <a:ea typeface="IBM Plex Sans" charset="0"/>
                          <a:cs typeface="IBM Plex Sans" charset="0"/>
                        </a:rPr>
                        <a:t>Home Sale</a:t>
                      </a:r>
                      <a:endParaRPr lang="en-US" sz="1000" dirty="0">
                        <a:latin typeface="IBM Plex Sans" charset="0"/>
                        <a:ea typeface="IBM Plex Sans" charset="0"/>
                        <a:cs typeface="IBM Plex Sans" charset="0"/>
                      </a:endParaRPr>
                    </a:p>
                  </a:txBody>
                  <a:tcPr>
                    <a:solidFill>
                      <a:schemeClr val="bg1">
                        <a:lumMod val="95000"/>
                        <a:alpha val="76000"/>
                      </a:schemeClr>
                    </a:solidFill>
                  </a:tcPr>
                </a:tc>
              </a:tr>
              <a:tr h="397723">
                <a:tc>
                  <a:txBody>
                    <a:bodyPr/>
                    <a:lstStyle/>
                    <a:p>
                      <a:r>
                        <a:rPr lang="en-US" sz="1000" dirty="0" smtClean="0">
                          <a:latin typeface="IBM Plex Sans" charset="0"/>
                          <a:ea typeface="IBM Plex Sans" charset="0"/>
                          <a:cs typeface="IBM Plex Sans" charset="0"/>
                        </a:rPr>
                        <a:t>Current Hash</a:t>
                      </a:r>
                      <a:endParaRPr lang="en-US" sz="10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000" dirty="0" smtClean="0">
                          <a:latin typeface="IBM Plex Sans" charset="0"/>
                          <a:ea typeface="IBM Plex Sans" charset="0"/>
                          <a:cs typeface="IBM Plex Sans" charset="0"/>
                        </a:rPr>
                        <a:t>827ccb</a:t>
                      </a:r>
                      <a:endParaRPr lang="en-US" sz="1000" dirty="0">
                        <a:latin typeface="IBM Plex Sans" charset="0"/>
                        <a:ea typeface="IBM Plex Sans" charset="0"/>
                        <a:cs typeface="IBM Plex Sans" charset="0"/>
                      </a:endParaRPr>
                    </a:p>
                  </a:txBody>
                  <a:tcPr>
                    <a:solidFill>
                      <a:schemeClr val="bg1">
                        <a:lumMod val="95000"/>
                        <a:alpha val="76000"/>
                      </a:schemeClr>
                    </a:solidFill>
                  </a:tcPr>
                </a:tc>
              </a:tr>
              <a:tr h="397723">
                <a:tc>
                  <a:txBody>
                    <a:bodyPr/>
                    <a:lstStyle/>
                    <a:p>
                      <a:r>
                        <a:rPr lang="en-US" sz="1000" dirty="0" smtClean="0">
                          <a:latin typeface="IBM Plex Sans" charset="0"/>
                          <a:ea typeface="IBM Plex Sans" charset="0"/>
                          <a:cs typeface="IBM Plex Sans" charset="0"/>
                        </a:rPr>
                        <a:t>Previous Hash</a:t>
                      </a:r>
                      <a:endParaRPr lang="en-US" sz="10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it-IT" sz="1000" dirty="0" smtClean="0">
                          <a:latin typeface="IBM Plex Sans" charset="0"/>
                          <a:ea typeface="IBM Plex Sans" charset="0"/>
                          <a:cs typeface="IBM Plex Sans" charset="0"/>
                        </a:rPr>
                        <a:t>52778b</a:t>
                      </a:r>
                      <a:endParaRPr lang="en-US" sz="1000" dirty="0">
                        <a:latin typeface="IBM Plex Sans" charset="0"/>
                        <a:ea typeface="IBM Plex Sans" charset="0"/>
                        <a:cs typeface="IBM Plex Sans" charset="0"/>
                      </a:endParaRPr>
                    </a:p>
                  </a:txBody>
                  <a:tcPr>
                    <a:solidFill>
                      <a:schemeClr val="bg1">
                        <a:lumMod val="95000"/>
                        <a:alpha val="76000"/>
                      </a:schemeClr>
                    </a:solidFill>
                  </a:tcPr>
                </a:tc>
              </a:tr>
            </a:tbl>
          </a:graphicData>
        </a:graphic>
      </p:graphicFrame>
      <p:sp>
        <p:nvSpPr>
          <p:cNvPr id="74" name="Rounded Rectangle 73"/>
          <p:cNvSpPr/>
          <p:nvPr/>
        </p:nvSpPr>
        <p:spPr>
          <a:xfrm>
            <a:off x="7573099" y="2246471"/>
            <a:ext cx="1225118" cy="5681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000" dirty="0" err="1" smtClean="0">
                <a:latin typeface="IBM Plex Sans" charset="0"/>
                <a:ea typeface="IBM Plex Sans" charset="0"/>
                <a:cs typeface="IBM Plex Sans" charset="0"/>
              </a:rPr>
              <a:t>Morgtage</a:t>
            </a:r>
            <a:r>
              <a:rPr lang="en-US" sz="1000" dirty="0" smtClean="0">
                <a:latin typeface="IBM Plex Sans" charset="0"/>
                <a:ea typeface="IBM Plex Sans" charset="0"/>
                <a:cs typeface="IBM Plex Sans" charset="0"/>
              </a:rPr>
              <a:t> Co.</a:t>
            </a:r>
            <a:endParaRPr lang="en-US" sz="1000" dirty="0">
              <a:latin typeface="IBM Plex Sans" charset="0"/>
              <a:ea typeface="IBM Plex Sans" charset="0"/>
              <a:cs typeface="IBM Plex Sans" charset="0"/>
            </a:endParaRPr>
          </a:p>
        </p:txBody>
      </p:sp>
      <p:sp>
        <p:nvSpPr>
          <p:cNvPr id="75" name="Rounded Rectangle 74"/>
          <p:cNvSpPr/>
          <p:nvPr/>
        </p:nvSpPr>
        <p:spPr>
          <a:xfrm>
            <a:off x="8919786" y="2246471"/>
            <a:ext cx="1225118" cy="5681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000" dirty="0" smtClean="0">
                <a:latin typeface="IBM Plex Sans" charset="0"/>
                <a:ea typeface="IBM Plex Sans" charset="0"/>
                <a:cs typeface="IBM Plex Sans" charset="0"/>
              </a:rPr>
              <a:t>Title Co.</a:t>
            </a:r>
            <a:endParaRPr lang="en-US" sz="1000" dirty="0">
              <a:latin typeface="IBM Plex Sans" charset="0"/>
              <a:ea typeface="IBM Plex Sans" charset="0"/>
              <a:cs typeface="IBM Plex Sans" charset="0"/>
            </a:endParaRPr>
          </a:p>
        </p:txBody>
      </p:sp>
      <p:sp>
        <p:nvSpPr>
          <p:cNvPr id="76" name="Rounded Rectangle 75"/>
          <p:cNvSpPr/>
          <p:nvPr/>
        </p:nvSpPr>
        <p:spPr>
          <a:xfrm>
            <a:off x="7573099" y="2959009"/>
            <a:ext cx="1225118" cy="5681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000" dirty="0" smtClean="0">
                <a:latin typeface="IBM Plex Sans" charset="0"/>
                <a:ea typeface="IBM Plex Sans" charset="0"/>
                <a:cs typeface="IBM Plex Sans" charset="0"/>
              </a:rPr>
              <a:t>Insurance Co.</a:t>
            </a:r>
            <a:endParaRPr lang="en-US" sz="1000" dirty="0">
              <a:latin typeface="IBM Plex Sans" charset="0"/>
              <a:ea typeface="IBM Plex Sans" charset="0"/>
              <a:cs typeface="IBM Plex Sans" charset="0"/>
            </a:endParaRPr>
          </a:p>
        </p:txBody>
      </p:sp>
      <p:sp>
        <p:nvSpPr>
          <p:cNvPr id="77" name="Rounded Rectangle 76"/>
          <p:cNvSpPr/>
          <p:nvPr/>
        </p:nvSpPr>
        <p:spPr>
          <a:xfrm>
            <a:off x="8919786" y="2963659"/>
            <a:ext cx="1225118" cy="5681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000" smtClean="0">
                <a:latin typeface="IBM Plex Sans" charset="0"/>
                <a:ea typeface="IBM Plex Sans" charset="0"/>
                <a:cs typeface="IBM Plex Sans" charset="0"/>
              </a:rPr>
              <a:t>Buyer Realtor</a:t>
            </a:r>
            <a:endParaRPr lang="en-US" sz="1000" dirty="0">
              <a:latin typeface="IBM Plex Sans" charset="0"/>
              <a:ea typeface="IBM Plex Sans" charset="0"/>
              <a:cs typeface="IBM Plex Sans" charset="0"/>
            </a:endParaRPr>
          </a:p>
        </p:txBody>
      </p:sp>
      <p:sp>
        <p:nvSpPr>
          <p:cNvPr id="78" name="Rounded Rectangle 77"/>
          <p:cNvSpPr/>
          <p:nvPr/>
        </p:nvSpPr>
        <p:spPr>
          <a:xfrm>
            <a:off x="7573099" y="3671547"/>
            <a:ext cx="1225118" cy="5681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000" dirty="0" smtClean="0">
                <a:latin typeface="IBM Plex Sans" charset="0"/>
                <a:ea typeface="IBM Plex Sans" charset="0"/>
                <a:cs typeface="IBM Plex Sans" charset="0"/>
              </a:rPr>
              <a:t>Seller Realtor</a:t>
            </a:r>
            <a:endParaRPr lang="en-US" sz="1000" dirty="0">
              <a:latin typeface="IBM Plex Sans" charset="0"/>
              <a:ea typeface="IBM Plex Sans" charset="0"/>
              <a:cs typeface="IBM Plex Sans" charset="0"/>
            </a:endParaRPr>
          </a:p>
        </p:txBody>
      </p:sp>
      <p:graphicFrame>
        <p:nvGraphicFramePr>
          <p:cNvPr id="79" name="Table 78"/>
          <p:cNvGraphicFramePr>
            <a:graphicFrameLocks noGrp="1"/>
          </p:cNvGraphicFramePr>
          <p:nvPr>
            <p:extLst>
              <p:ext uri="{D42A27DB-BD31-4B8C-83A1-F6EECF244321}">
                <p14:modId xmlns:p14="http://schemas.microsoft.com/office/powerpoint/2010/main" val="1408563211"/>
              </p:ext>
            </p:extLst>
          </p:nvPr>
        </p:nvGraphicFramePr>
        <p:xfrm>
          <a:off x="7195817" y="2627949"/>
          <a:ext cx="1560825" cy="216378"/>
        </p:xfrm>
        <a:graphic>
          <a:graphicData uri="http://schemas.openxmlformats.org/drawingml/2006/table">
            <a:tbl>
              <a:tblPr firstRow="1" bandRow="1">
                <a:tableStyleId>{2D5ABB26-0587-4C30-8999-92F81FD0307C}</a:tableStyleId>
              </a:tblPr>
              <a:tblGrid>
                <a:gridCol w="598204"/>
                <a:gridCol w="623337"/>
                <a:gridCol w="339284"/>
              </a:tblGrid>
              <a:tr h="216378">
                <a:tc>
                  <a:txBody>
                    <a:bodyPr/>
                    <a:lstStyle/>
                    <a:p>
                      <a:pPr algn="ctr"/>
                      <a:r>
                        <a:rPr lang="en-US" sz="800" dirty="0" smtClean="0">
                          <a:latin typeface="IBM Plex Sans" charset="0"/>
                          <a:ea typeface="IBM Plex Sans" charset="0"/>
                          <a:cs typeface="IBM Plex Sans" charset="0"/>
                        </a:rPr>
                        <a:t>827ccb</a:t>
                      </a:r>
                      <a:endParaRPr lang="en-US" sz="800" dirty="0">
                        <a:latin typeface="IBM Plex Sans" charset="0"/>
                        <a:ea typeface="IBM Plex Sans" charset="0"/>
                        <a:cs typeface="IBM Plex Sans" charset="0"/>
                      </a:endParaRPr>
                    </a:p>
                  </a:txBody>
                  <a:tcPr>
                    <a:solidFill>
                      <a:schemeClr val="bg1">
                        <a:lumMod val="95000"/>
                        <a:alpha val="76000"/>
                      </a:schemeClr>
                    </a:solidFill>
                  </a:tcPr>
                </a:tc>
                <a:tc>
                  <a:txBody>
                    <a:bodyPr/>
                    <a:lstStyle/>
                    <a:p>
                      <a:pPr algn="ctr"/>
                      <a:r>
                        <a:rPr lang="it-IT" sz="800" dirty="0" smtClean="0">
                          <a:latin typeface="IBM Plex Sans" charset="0"/>
                          <a:ea typeface="IBM Plex Sans" charset="0"/>
                          <a:cs typeface="IBM Plex Sans" charset="0"/>
                        </a:rPr>
                        <a:t>52778b</a:t>
                      </a:r>
                      <a:endParaRPr lang="en-US" sz="800" dirty="0">
                        <a:latin typeface="IBM Plex Sans" charset="0"/>
                        <a:ea typeface="IBM Plex Sans" charset="0"/>
                        <a:cs typeface="IBM Plex Sans" charset="0"/>
                      </a:endParaRPr>
                    </a:p>
                  </a:txBody>
                  <a:tcPr>
                    <a:solidFill>
                      <a:schemeClr val="bg1">
                        <a:lumMod val="95000"/>
                        <a:alpha val="76000"/>
                      </a:schemeClr>
                    </a:solidFill>
                  </a:tcPr>
                </a:tc>
                <a:tc>
                  <a:txBody>
                    <a:bodyPr/>
                    <a:lstStyle/>
                    <a:p>
                      <a:pPr algn="ctr"/>
                      <a:r>
                        <a:rPr lang="en-US" sz="800" dirty="0" smtClean="0">
                          <a:latin typeface="IBM Plex Sans" charset="0"/>
                          <a:ea typeface="IBM Plex Sans" charset="0"/>
                          <a:cs typeface="IBM Plex Sans" charset="0"/>
                        </a:rPr>
                        <a:t>✅</a:t>
                      </a:r>
                      <a:endParaRPr lang="en-US" sz="800" dirty="0">
                        <a:latin typeface="IBM Plex Sans" charset="0"/>
                        <a:ea typeface="IBM Plex Sans" charset="0"/>
                        <a:cs typeface="IBM Plex Sans" charset="0"/>
                      </a:endParaRPr>
                    </a:p>
                  </a:txBody>
                  <a:tcPr>
                    <a:solidFill>
                      <a:schemeClr val="bg1">
                        <a:lumMod val="95000"/>
                        <a:alpha val="76000"/>
                      </a:schemeClr>
                    </a:solidFill>
                  </a:tcPr>
                </a:tc>
              </a:tr>
            </a:tbl>
          </a:graphicData>
        </a:graphic>
      </p:graphicFrame>
      <p:graphicFrame>
        <p:nvGraphicFramePr>
          <p:cNvPr id="80" name="Table 79"/>
          <p:cNvGraphicFramePr>
            <a:graphicFrameLocks noGrp="1"/>
          </p:cNvGraphicFramePr>
          <p:nvPr>
            <p:extLst>
              <p:ext uri="{D42A27DB-BD31-4B8C-83A1-F6EECF244321}">
                <p14:modId xmlns:p14="http://schemas.microsoft.com/office/powerpoint/2010/main" val="2009646396"/>
              </p:ext>
            </p:extLst>
          </p:nvPr>
        </p:nvGraphicFramePr>
        <p:xfrm>
          <a:off x="8976285" y="2627949"/>
          <a:ext cx="1560825" cy="216378"/>
        </p:xfrm>
        <a:graphic>
          <a:graphicData uri="http://schemas.openxmlformats.org/drawingml/2006/table">
            <a:tbl>
              <a:tblPr firstRow="1" bandRow="1">
                <a:tableStyleId>{2D5ABB26-0587-4C30-8999-92F81FD0307C}</a:tableStyleId>
              </a:tblPr>
              <a:tblGrid>
                <a:gridCol w="598204"/>
                <a:gridCol w="623337"/>
                <a:gridCol w="339284"/>
              </a:tblGrid>
              <a:tr h="216378">
                <a:tc>
                  <a:txBody>
                    <a:bodyPr/>
                    <a:lstStyle/>
                    <a:p>
                      <a:pPr algn="ctr"/>
                      <a:r>
                        <a:rPr lang="en-US" sz="800" dirty="0" smtClean="0">
                          <a:latin typeface="IBM Plex Sans" charset="0"/>
                          <a:ea typeface="IBM Plex Sans" charset="0"/>
                          <a:cs typeface="IBM Plex Sans" charset="0"/>
                        </a:rPr>
                        <a:t>827ccb</a:t>
                      </a:r>
                      <a:endParaRPr lang="en-US" sz="800" dirty="0">
                        <a:latin typeface="IBM Plex Sans" charset="0"/>
                        <a:ea typeface="IBM Plex Sans" charset="0"/>
                        <a:cs typeface="IBM Plex Sans" charset="0"/>
                      </a:endParaRPr>
                    </a:p>
                  </a:txBody>
                  <a:tcPr>
                    <a:solidFill>
                      <a:schemeClr val="bg1">
                        <a:lumMod val="95000"/>
                        <a:alpha val="76000"/>
                      </a:schemeClr>
                    </a:solidFill>
                  </a:tcPr>
                </a:tc>
                <a:tc>
                  <a:txBody>
                    <a:bodyPr/>
                    <a:lstStyle/>
                    <a:p>
                      <a:pPr algn="ctr"/>
                      <a:r>
                        <a:rPr lang="it-IT" sz="800" dirty="0" smtClean="0">
                          <a:latin typeface="IBM Plex Sans" charset="0"/>
                          <a:ea typeface="IBM Plex Sans" charset="0"/>
                          <a:cs typeface="IBM Plex Sans" charset="0"/>
                        </a:rPr>
                        <a:t>52778b</a:t>
                      </a:r>
                      <a:endParaRPr lang="en-US" sz="800" dirty="0">
                        <a:latin typeface="IBM Plex Sans" charset="0"/>
                        <a:ea typeface="IBM Plex Sans" charset="0"/>
                        <a:cs typeface="IBM Plex Sans" charset="0"/>
                      </a:endParaRPr>
                    </a:p>
                  </a:txBody>
                  <a:tcPr>
                    <a:solidFill>
                      <a:schemeClr val="bg1">
                        <a:lumMod val="95000"/>
                        <a:alpha val="76000"/>
                      </a:schemeClr>
                    </a:solidFill>
                  </a:tcPr>
                </a:tc>
                <a:tc>
                  <a:txBody>
                    <a:bodyPr/>
                    <a:lstStyle/>
                    <a:p>
                      <a:pPr algn="ctr"/>
                      <a:r>
                        <a:rPr lang="en-US" sz="800" dirty="0" smtClean="0">
                          <a:latin typeface="IBM Plex Sans" charset="0"/>
                          <a:ea typeface="IBM Plex Sans" charset="0"/>
                          <a:cs typeface="IBM Plex Sans" charset="0"/>
                        </a:rPr>
                        <a:t>✅</a:t>
                      </a:r>
                      <a:endParaRPr lang="en-US" sz="800" dirty="0">
                        <a:latin typeface="IBM Plex Sans" charset="0"/>
                        <a:ea typeface="IBM Plex Sans" charset="0"/>
                        <a:cs typeface="IBM Plex Sans" charset="0"/>
                      </a:endParaRPr>
                    </a:p>
                  </a:txBody>
                  <a:tcPr>
                    <a:solidFill>
                      <a:schemeClr val="bg1">
                        <a:lumMod val="95000"/>
                        <a:alpha val="76000"/>
                      </a:schemeClr>
                    </a:solidFill>
                  </a:tcPr>
                </a:tc>
              </a:tr>
            </a:tbl>
          </a:graphicData>
        </a:graphic>
      </p:graphicFrame>
      <p:graphicFrame>
        <p:nvGraphicFramePr>
          <p:cNvPr id="81" name="Table 80"/>
          <p:cNvGraphicFramePr>
            <a:graphicFrameLocks noGrp="1"/>
          </p:cNvGraphicFramePr>
          <p:nvPr>
            <p:extLst>
              <p:ext uri="{D42A27DB-BD31-4B8C-83A1-F6EECF244321}">
                <p14:modId xmlns:p14="http://schemas.microsoft.com/office/powerpoint/2010/main" val="504177556"/>
              </p:ext>
            </p:extLst>
          </p:nvPr>
        </p:nvGraphicFramePr>
        <p:xfrm>
          <a:off x="7177102" y="3376724"/>
          <a:ext cx="1560825" cy="216378"/>
        </p:xfrm>
        <a:graphic>
          <a:graphicData uri="http://schemas.openxmlformats.org/drawingml/2006/table">
            <a:tbl>
              <a:tblPr firstRow="1" bandRow="1">
                <a:tableStyleId>{2D5ABB26-0587-4C30-8999-92F81FD0307C}</a:tableStyleId>
              </a:tblPr>
              <a:tblGrid>
                <a:gridCol w="598204"/>
                <a:gridCol w="623337"/>
                <a:gridCol w="339284"/>
              </a:tblGrid>
              <a:tr h="216378">
                <a:tc>
                  <a:txBody>
                    <a:bodyPr/>
                    <a:lstStyle/>
                    <a:p>
                      <a:pPr algn="ctr"/>
                      <a:r>
                        <a:rPr lang="en-US" sz="800" dirty="0" smtClean="0">
                          <a:latin typeface="IBM Plex Sans" charset="0"/>
                          <a:ea typeface="IBM Plex Sans" charset="0"/>
                          <a:cs typeface="IBM Plex Sans" charset="0"/>
                        </a:rPr>
                        <a:t>827ccb</a:t>
                      </a:r>
                      <a:endParaRPr lang="en-US" sz="800" dirty="0">
                        <a:latin typeface="IBM Plex Sans" charset="0"/>
                        <a:ea typeface="IBM Plex Sans" charset="0"/>
                        <a:cs typeface="IBM Plex Sans" charset="0"/>
                      </a:endParaRPr>
                    </a:p>
                  </a:txBody>
                  <a:tcPr>
                    <a:solidFill>
                      <a:schemeClr val="bg1">
                        <a:lumMod val="95000"/>
                        <a:alpha val="76000"/>
                      </a:schemeClr>
                    </a:solidFill>
                  </a:tcPr>
                </a:tc>
                <a:tc>
                  <a:txBody>
                    <a:bodyPr/>
                    <a:lstStyle/>
                    <a:p>
                      <a:pPr algn="ctr"/>
                      <a:r>
                        <a:rPr lang="it-IT" sz="800" dirty="0" smtClean="0">
                          <a:latin typeface="IBM Plex Sans" charset="0"/>
                          <a:ea typeface="IBM Plex Sans" charset="0"/>
                          <a:cs typeface="IBM Plex Sans" charset="0"/>
                        </a:rPr>
                        <a:t>52778b</a:t>
                      </a:r>
                      <a:endParaRPr lang="en-US" sz="800" dirty="0">
                        <a:latin typeface="IBM Plex Sans" charset="0"/>
                        <a:ea typeface="IBM Plex Sans" charset="0"/>
                        <a:cs typeface="IBM Plex Sans" charset="0"/>
                      </a:endParaRPr>
                    </a:p>
                  </a:txBody>
                  <a:tcPr>
                    <a:solidFill>
                      <a:schemeClr val="bg1">
                        <a:lumMod val="95000"/>
                        <a:alpha val="76000"/>
                      </a:schemeClr>
                    </a:solidFill>
                  </a:tcPr>
                </a:tc>
                <a:tc>
                  <a:txBody>
                    <a:bodyPr/>
                    <a:lstStyle/>
                    <a:p>
                      <a:pPr algn="ctr"/>
                      <a:r>
                        <a:rPr lang="en-US" sz="800" dirty="0" smtClean="0">
                          <a:latin typeface="IBM Plex Sans" charset="0"/>
                          <a:ea typeface="IBM Plex Sans" charset="0"/>
                          <a:cs typeface="IBM Plex Sans" charset="0"/>
                        </a:rPr>
                        <a:t>✅</a:t>
                      </a:r>
                      <a:endParaRPr lang="en-US" sz="800" dirty="0">
                        <a:latin typeface="IBM Plex Sans" charset="0"/>
                        <a:ea typeface="IBM Plex Sans" charset="0"/>
                        <a:cs typeface="IBM Plex Sans" charset="0"/>
                      </a:endParaRPr>
                    </a:p>
                  </a:txBody>
                  <a:tcPr>
                    <a:solidFill>
                      <a:schemeClr val="bg1">
                        <a:lumMod val="95000"/>
                        <a:alpha val="76000"/>
                      </a:schemeClr>
                    </a:solidFill>
                  </a:tcPr>
                </a:tc>
              </a:tr>
            </a:tbl>
          </a:graphicData>
        </a:graphic>
      </p:graphicFrame>
      <p:graphicFrame>
        <p:nvGraphicFramePr>
          <p:cNvPr id="82" name="Table 81"/>
          <p:cNvGraphicFramePr>
            <a:graphicFrameLocks noGrp="1"/>
          </p:cNvGraphicFramePr>
          <p:nvPr>
            <p:extLst>
              <p:ext uri="{D42A27DB-BD31-4B8C-83A1-F6EECF244321}">
                <p14:modId xmlns:p14="http://schemas.microsoft.com/office/powerpoint/2010/main" val="1889196277"/>
              </p:ext>
            </p:extLst>
          </p:nvPr>
        </p:nvGraphicFramePr>
        <p:xfrm>
          <a:off x="8954775" y="3388408"/>
          <a:ext cx="1560825" cy="216378"/>
        </p:xfrm>
        <a:graphic>
          <a:graphicData uri="http://schemas.openxmlformats.org/drawingml/2006/table">
            <a:tbl>
              <a:tblPr firstRow="1" bandRow="1">
                <a:tableStyleId>{2D5ABB26-0587-4C30-8999-92F81FD0307C}</a:tableStyleId>
              </a:tblPr>
              <a:tblGrid>
                <a:gridCol w="598204"/>
                <a:gridCol w="623337"/>
                <a:gridCol w="339284"/>
              </a:tblGrid>
              <a:tr h="216378">
                <a:tc>
                  <a:txBody>
                    <a:bodyPr/>
                    <a:lstStyle/>
                    <a:p>
                      <a:pPr algn="ctr"/>
                      <a:r>
                        <a:rPr lang="en-US" sz="800" dirty="0" smtClean="0">
                          <a:latin typeface="IBM Plex Sans" charset="0"/>
                          <a:ea typeface="IBM Plex Sans" charset="0"/>
                          <a:cs typeface="IBM Plex Sans" charset="0"/>
                        </a:rPr>
                        <a:t>827ccb</a:t>
                      </a:r>
                      <a:endParaRPr lang="en-US" sz="800" dirty="0">
                        <a:latin typeface="IBM Plex Sans" charset="0"/>
                        <a:ea typeface="IBM Plex Sans" charset="0"/>
                        <a:cs typeface="IBM Plex Sans" charset="0"/>
                      </a:endParaRPr>
                    </a:p>
                  </a:txBody>
                  <a:tcPr>
                    <a:solidFill>
                      <a:schemeClr val="bg1">
                        <a:lumMod val="95000"/>
                        <a:alpha val="76000"/>
                      </a:schemeClr>
                    </a:solidFill>
                  </a:tcPr>
                </a:tc>
                <a:tc>
                  <a:txBody>
                    <a:bodyPr/>
                    <a:lstStyle/>
                    <a:p>
                      <a:pPr algn="ctr"/>
                      <a:r>
                        <a:rPr lang="it-IT" sz="800" dirty="0" smtClean="0">
                          <a:latin typeface="IBM Plex Sans" charset="0"/>
                          <a:ea typeface="IBM Plex Sans" charset="0"/>
                          <a:cs typeface="IBM Plex Sans" charset="0"/>
                        </a:rPr>
                        <a:t>52778b</a:t>
                      </a:r>
                      <a:endParaRPr lang="en-US" sz="800" dirty="0">
                        <a:latin typeface="IBM Plex Sans" charset="0"/>
                        <a:ea typeface="IBM Plex Sans" charset="0"/>
                        <a:cs typeface="IBM Plex Sans" charset="0"/>
                      </a:endParaRPr>
                    </a:p>
                  </a:txBody>
                  <a:tcPr>
                    <a:solidFill>
                      <a:schemeClr val="bg1">
                        <a:lumMod val="95000"/>
                        <a:alpha val="76000"/>
                      </a:schemeClr>
                    </a:solidFill>
                  </a:tcPr>
                </a:tc>
                <a:tc>
                  <a:txBody>
                    <a:bodyPr/>
                    <a:lstStyle/>
                    <a:p>
                      <a:pPr algn="ctr"/>
                      <a:r>
                        <a:rPr lang="en-US" sz="800" dirty="0" smtClean="0">
                          <a:latin typeface="IBM Plex Sans" charset="0"/>
                          <a:ea typeface="IBM Plex Sans" charset="0"/>
                          <a:cs typeface="IBM Plex Sans" charset="0"/>
                        </a:rPr>
                        <a:t>✅</a:t>
                      </a:r>
                      <a:endParaRPr lang="en-US" sz="800" dirty="0">
                        <a:latin typeface="IBM Plex Sans" charset="0"/>
                        <a:ea typeface="IBM Plex Sans" charset="0"/>
                        <a:cs typeface="IBM Plex Sans" charset="0"/>
                      </a:endParaRPr>
                    </a:p>
                  </a:txBody>
                  <a:tcPr>
                    <a:solidFill>
                      <a:schemeClr val="bg1">
                        <a:lumMod val="95000"/>
                        <a:alpha val="76000"/>
                      </a:schemeClr>
                    </a:solidFill>
                  </a:tcPr>
                </a:tc>
              </a:tr>
            </a:tbl>
          </a:graphicData>
        </a:graphic>
      </p:graphicFrame>
      <p:graphicFrame>
        <p:nvGraphicFramePr>
          <p:cNvPr id="83" name="Table 82"/>
          <p:cNvGraphicFramePr>
            <a:graphicFrameLocks noGrp="1"/>
          </p:cNvGraphicFramePr>
          <p:nvPr>
            <p:extLst>
              <p:ext uri="{D42A27DB-BD31-4B8C-83A1-F6EECF244321}">
                <p14:modId xmlns:p14="http://schemas.microsoft.com/office/powerpoint/2010/main" val="1176106644"/>
              </p:ext>
            </p:extLst>
          </p:nvPr>
        </p:nvGraphicFramePr>
        <p:xfrm>
          <a:off x="7195817" y="4101784"/>
          <a:ext cx="1560825" cy="216378"/>
        </p:xfrm>
        <a:graphic>
          <a:graphicData uri="http://schemas.openxmlformats.org/drawingml/2006/table">
            <a:tbl>
              <a:tblPr firstRow="1" bandRow="1">
                <a:tableStyleId>{2D5ABB26-0587-4C30-8999-92F81FD0307C}</a:tableStyleId>
              </a:tblPr>
              <a:tblGrid>
                <a:gridCol w="598204"/>
                <a:gridCol w="623337"/>
                <a:gridCol w="339284"/>
              </a:tblGrid>
              <a:tr h="216378">
                <a:tc>
                  <a:txBody>
                    <a:bodyPr/>
                    <a:lstStyle/>
                    <a:p>
                      <a:pPr algn="ctr"/>
                      <a:r>
                        <a:rPr lang="en-US" sz="800" dirty="0" smtClean="0">
                          <a:latin typeface="IBM Plex Sans" charset="0"/>
                          <a:ea typeface="IBM Plex Sans" charset="0"/>
                          <a:cs typeface="IBM Plex Sans" charset="0"/>
                        </a:rPr>
                        <a:t>827ccb</a:t>
                      </a:r>
                      <a:endParaRPr lang="en-US" sz="800" dirty="0">
                        <a:latin typeface="IBM Plex Sans" charset="0"/>
                        <a:ea typeface="IBM Plex Sans" charset="0"/>
                        <a:cs typeface="IBM Plex Sans" charset="0"/>
                      </a:endParaRPr>
                    </a:p>
                  </a:txBody>
                  <a:tcPr>
                    <a:solidFill>
                      <a:schemeClr val="bg1">
                        <a:lumMod val="95000"/>
                        <a:alpha val="76000"/>
                      </a:schemeClr>
                    </a:solidFill>
                  </a:tcPr>
                </a:tc>
                <a:tc>
                  <a:txBody>
                    <a:bodyPr/>
                    <a:lstStyle/>
                    <a:p>
                      <a:pPr algn="ctr"/>
                      <a:r>
                        <a:rPr lang="it-IT" sz="800" dirty="0" smtClean="0">
                          <a:latin typeface="IBM Plex Sans" charset="0"/>
                          <a:ea typeface="IBM Plex Sans" charset="0"/>
                          <a:cs typeface="IBM Plex Sans" charset="0"/>
                        </a:rPr>
                        <a:t>52778b</a:t>
                      </a:r>
                      <a:endParaRPr lang="en-US" sz="800" dirty="0">
                        <a:latin typeface="IBM Plex Sans" charset="0"/>
                        <a:ea typeface="IBM Plex Sans" charset="0"/>
                        <a:cs typeface="IBM Plex Sans" charset="0"/>
                      </a:endParaRPr>
                    </a:p>
                  </a:txBody>
                  <a:tcPr>
                    <a:solidFill>
                      <a:schemeClr val="bg1">
                        <a:lumMod val="95000"/>
                        <a:alpha val="76000"/>
                      </a:schemeClr>
                    </a:solidFill>
                  </a:tcPr>
                </a:tc>
                <a:tc>
                  <a:txBody>
                    <a:bodyPr/>
                    <a:lstStyle/>
                    <a:p>
                      <a:pPr algn="ctr"/>
                      <a:r>
                        <a:rPr lang="en-US" sz="800" dirty="0" smtClean="0">
                          <a:latin typeface="IBM Plex Sans" charset="0"/>
                          <a:ea typeface="IBM Plex Sans" charset="0"/>
                          <a:cs typeface="IBM Plex Sans" charset="0"/>
                        </a:rPr>
                        <a:t>✅</a:t>
                      </a:r>
                      <a:endParaRPr lang="en-US" sz="800" dirty="0">
                        <a:latin typeface="IBM Plex Sans" charset="0"/>
                        <a:ea typeface="IBM Plex Sans" charset="0"/>
                        <a:cs typeface="IBM Plex Sans" charset="0"/>
                      </a:endParaRPr>
                    </a:p>
                  </a:txBody>
                  <a:tcPr>
                    <a:solidFill>
                      <a:schemeClr val="bg1">
                        <a:lumMod val="95000"/>
                        <a:alpha val="76000"/>
                      </a:schemeClr>
                    </a:solidFill>
                  </a:tcPr>
                </a:tc>
              </a:tr>
            </a:tbl>
          </a:graphicData>
        </a:graphic>
      </p:graphicFrame>
      <p:sp>
        <p:nvSpPr>
          <p:cNvPr id="84" name="Right Arrow 83"/>
          <p:cNvSpPr/>
          <p:nvPr/>
        </p:nvSpPr>
        <p:spPr>
          <a:xfrm>
            <a:off x="7142352" y="2972208"/>
            <a:ext cx="368390" cy="284085"/>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pic>
        <p:nvPicPr>
          <p:cNvPr id="85" name="Picture 4" descr="mage result for images of a secret decoder ring"/>
          <p:cNvPicPr>
            <a:picLocks noChangeAspect="1" noChangeArrowheads="1"/>
          </p:cNvPicPr>
          <p:nvPr/>
        </p:nvPicPr>
        <p:blipFill>
          <a:blip r:embed="rId4" cstate="screen">
            <a:alphaModFix amt="50000"/>
            <a:extLst>
              <a:ext uri="{28A0092B-C50C-407E-A947-70E740481C1C}">
                <a14:useLocalDpi xmlns:a14="http://schemas.microsoft.com/office/drawing/2010/main"/>
              </a:ext>
            </a:extLst>
          </a:blip>
          <a:srcRect/>
          <a:stretch>
            <a:fillRect/>
          </a:stretch>
        </p:blipFill>
        <p:spPr bwMode="auto">
          <a:xfrm>
            <a:off x="4283789" y="3887199"/>
            <a:ext cx="1410438" cy="130419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mage result for images of a secret decoder ring"/>
          <p:cNvPicPr>
            <a:picLocks noChangeAspect="1" noChangeArrowheads="1"/>
          </p:cNvPicPr>
          <p:nvPr/>
        </p:nvPicPr>
        <p:blipFill>
          <a:blip r:embed="rId5" cstate="screen">
            <a:alphaModFix amt="50000"/>
            <a:extLst>
              <a:ext uri="{28A0092B-C50C-407E-A947-70E740481C1C}">
                <a14:useLocalDpi xmlns:a14="http://schemas.microsoft.com/office/drawing/2010/main"/>
              </a:ext>
            </a:extLst>
          </a:blip>
          <a:srcRect/>
          <a:stretch>
            <a:fillRect/>
          </a:stretch>
        </p:blipFill>
        <p:spPr bwMode="auto">
          <a:xfrm>
            <a:off x="8512901" y="2216784"/>
            <a:ext cx="277698" cy="25678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descr="mage result for images of a secret decoder ring"/>
          <p:cNvPicPr>
            <a:picLocks noChangeAspect="1" noChangeArrowheads="1"/>
          </p:cNvPicPr>
          <p:nvPr/>
        </p:nvPicPr>
        <p:blipFill>
          <a:blip r:embed="rId5" cstate="screen">
            <a:alphaModFix amt="50000"/>
            <a:extLst>
              <a:ext uri="{28A0092B-C50C-407E-A947-70E740481C1C}">
                <a14:useLocalDpi xmlns:a14="http://schemas.microsoft.com/office/drawing/2010/main"/>
              </a:ext>
            </a:extLst>
          </a:blip>
          <a:srcRect/>
          <a:stretch>
            <a:fillRect/>
          </a:stretch>
        </p:blipFill>
        <p:spPr bwMode="auto">
          <a:xfrm>
            <a:off x="9877175" y="2214180"/>
            <a:ext cx="277698" cy="25678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mage result for images of a secret decoder ring"/>
          <p:cNvPicPr>
            <a:picLocks noChangeAspect="1" noChangeArrowheads="1"/>
          </p:cNvPicPr>
          <p:nvPr/>
        </p:nvPicPr>
        <p:blipFill>
          <a:blip r:embed="rId5" cstate="screen">
            <a:alphaModFix amt="50000"/>
            <a:extLst>
              <a:ext uri="{28A0092B-C50C-407E-A947-70E740481C1C}">
                <a14:useLocalDpi xmlns:a14="http://schemas.microsoft.com/office/drawing/2010/main"/>
              </a:ext>
            </a:extLst>
          </a:blip>
          <a:srcRect/>
          <a:stretch>
            <a:fillRect/>
          </a:stretch>
        </p:blipFill>
        <p:spPr bwMode="auto">
          <a:xfrm>
            <a:off x="9872239" y="2933973"/>
            <a:ext cx="277698" cy="25678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4" descr="mage result for images of a secret decoder ring"/>
          <p:cNvPicPr>
            <a:picLocks noChangeAspect="1" noChangeArrowheads="1"/>
          </p:cNvPicPr>
          <p:nvPr/>
        </p:nvPicPr>
        <p:blipFill>
          <a:blip r:embed="rId5" cstate="screen">
            <a:alphaModFix amt="50000"/>
            <a:extLst>
              <a:ext uri="{28A0092B-C50C-407E-A947-70E740481C1C}">
                <a14:useLocalDpi xmlns:a14="http://schemas.microsoft.com/office/drawing/2010/main"/>
              </a:ext>
            </a:extLst>
          </a:blip>
          <a:srcRect/>
          <a:stretch>
            <a:fillRect/>
          </a:stretch>
        </p:blipFill>
        <p:spPr bwMode="auto">
          <a:xfrm>
            <a:off x="8545821" y="2940404"/>
            <a:ext cx="277698" cy="25678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4" descr="mage result for images of a secret decoder ring"/>
          <p:cNvPicPr>
            <a:picLocks noChangeAspect="1" noChangeArrowheads="1"/>
          </p:cNvPicPr>
          <p:nvPr/>
        </p:nvPicPr>
        <p:blipFill>
          <a:blip r:embed="rId5" cstate="screen">
            <a:alphaModFix amt="50000"/>
            <a:extLst>
              <a:ext uri="{28A0092B-C50C-407E-A947-70E740481C1C}">
                <a14:useLocalDpi xmlns:a14="http://schemas.microsoft.com/office/drawing/2010/main"/>
              </a:ext>
            </a:extLst>
          </a:blip>
          <a:srcRect/>
          <a:stretch>
            <a:fillRect/>
          </a:stretch>
        </p:blipFill>
        <p:spPr bwMode="auto">
          <a:xfrm>
            <a:off x="8518389" y="3643066"/>
            <a:ext cx="277698" cy="2567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1" name="Table 90"/>
          <p:cNvGraphicFramePr>
            <a:graphicFrameLocks noGrp="1"/>
          </p:cNvGraphicFramePr>
          <p:nvPr>
            <p:extLst>
              <p:ext uri="{D42A27DB-BD31-4B8C-83A1-F6EECF244321}">
                <p14:modId xmlns:p14="http://schemas.microsoft.com/office/powerpoint/2010/main" val="1384878720"/>
              </p:ext>
            </p:extLst>
          </p:nvPr>
        </p:nvGraphicFramePr>
        <p:xfrm>
          <a:off x="6992113" y="4471785"/>
          <a:ext cx="3319273" cy="1408145"/>
        </p:xfrm>
        <a:graphic>
          <a:graphicData uri="http://schemas.openxmlformats.org/drawingml/2006/table">
            <a:tbl>
              <a:tblPr firstRow="1" bandRow="1">
                <a:tableStyleId>{2D5ABB26-0587-4C30-8999-92F81FD0307C}</a:tableStyleId>
              </a:tblPr>
              <a:tblGrid>
                <a:gridCol w="1233577"/>
                <a:gridCol w="964030"/>
                <a:gridCol w="1121666"/>
              </a:tblGrid>
              <a:tr h="277353">
                <a:tc gridSpan="3">
                  <a:txBody>
                    <a:bodyPr/>
                    <a:lstStyle/>
                    <a:p>
                      <a:pPr algn="ctr"/>
                      <a:r>
                        <a:rPr lang="en-US" sz="1000" dirty="0" smtClean="0">
                          <a:solidFill>
                            <a:schemeClr val="bg1"/>
                          </a:solidFill>
                          <a:latin typeface="IBM Plex Sans" charset="0"/>
                          <a:ea typeface="IBM Plex Sans" charset="0"/>
                          <a:cs typeface="IBM Plex Sans" charset="0"/>
                        </a:rPr>
                        <a:t>The shared, immutable ledger</a:t>
                      </a:r>
                      <a:endParaRPr lang="en-US" sz="1000" dirty="0">
                        <a:solidFill>
                          <a:schemeClr val="bg1"/>
                        </a:solidFill>
                        <a:latin typeface="IBM Plex Sans" charset="0"/>
                        <a:ea typeface="IBM Plex Sans" charset="0"/>
                        <a:cs typeface="IBM Plex Sans" charset="0"/>
                      </a:endParaRPr>
                    </a:p>
                  </a:txBody>
                  <a:tcPr>
                    <a:solidFill>
                      <a:schemeClr val="tx2">
                        <a:alpha val="76000"/>
                      </a:schemeClr>
                    </a:solidFill>
                  </a:tcPr>
                </a:tc>
                <a:tc hMerge="1">
                  <a:txBody>
                    <a:bodyPr/>
                    <a:lstStyle/>
                    <a:p>
                      <a:endParaRPr lang="en-US" sz="1000" dirty="0">
                        <a:latin typeface="IBM Plex Sans" charset="0"/>
                        <a:ea typeface="IBM Plex Sans" charset="0"/>
                        <a:cs typeface="IBM Plex Sans" charset="0"/>
                      </a:endParaRPr>
                    </a:p>
                  </a:txBody>
                  <a:tcPr>
                    <a:solidFill>
                      <a:schemeClr val="bg1">
                        <a:lumMod val="95000"/>
                        <a:alpha val="76000"/>
                      </a:schemeClr>
                    </a:solidFill>
                  </a:tcPr>
                </a:tc>
                <a:tc hMerge="1">
                  <a:txBody>
                    <a:bodyPr/>
                    <a:lstStyle/>
                    <a:p>
                      <a:endParaRPr lang="en-US" sz="1000" dirty="0">
                        <a:solidFill>
                          <a:schemeClr val="bg1"/>
                        </a:solidFill>
                        <a:latin typeface="IBM Plex Sans" charset="0"/>
                        <a:ea typeface="IBM Plex Sans" charset="0"/>
                        <a:cs typeface="IBM Plex Sans" charset="0"/>
                      </a:endParaRPr>
                    </a:p>
                  </a:txBody>
                  <a:tcPr>
                    <a:solidFill>
                      <a:schemeClr val="tx2">
                        <a:alpha val="76000"/>
                      </a:schemeClr>
                    </a:solidFill>
                  </a:tcPr>
                </a:tc>
              </a:tr>
              <a:tr h="376988">
                <a:tc>
                  <a:txBody>
                    <a:bodyPr/>
                    <a:lstStyle/>
                    <a:p>
                      <a:r>
                        <a:rPr lang="en-US" sz="1000" dirty="0" smtClean="0">
                          <a:solidFill>
                            <a:schemeClr val="bg1"/>
                          </a:solidFill>
                          <a:latin typeface="IBM Plex Sans" charset="0"/>
                          <a:ea typeface="IBM Plex Sans" charset="0"/>
                          <a:cs typeface="IBM Plex Sans" charset="0"/>
                        </a:rPr>
                        <a:t>Transaction Type</a:t>
                      </a:r>
                      <a:endParaRPr lang="en-US" sz="1000" dirty="0">
                        <a:solidFill>
                          <a:schemeClr val="bg1"/>
                        </a:solidFill>
                        <a:latin typeface="IBM Plex Sans" charset="0"/>
                        <a:ea typeface="IBM Plex Sans" charset="0"/>
                        <a:cs typeface="IBM Plex Sans" charset="0"/>
                      </a:endParaRPr>
                    </a:p>
                  </a:txBody>
                  <a:tcPr>
                    <a:solidFill>
                      <a:schemeClr val="tx2">
                        <a:alpha val="76000"/>
                      </a:schemeClr>
                    </a:solidFill>
                  </a:tcPr>
                </a:tc>
                <a:tc>
                  <a:txBody>
                    <a:bodyPr/>
                    <a:lstStyle/>
                    <a:p>
                      <a:r>
                        <a:rPr lang="en-US" sz="1000" dirty="0" smtClean="0">
                          <a:solidFill>
                            <a:schemeClr val="bg1"/>
                          </a:solidFill>
                          <a:latin typeface="IBM Plex Sans" charset="0"/>
                          <a:ea typeface="IBM Plex Sans" charset="0"/>
                          <a:cs typeface="IBM Plex Sans" charset="0"/>
                        </a:rPr>
                        <a:t>Current</a:t>
                      </a:r>
                      <a:r>
                        <a:rPr lang="en-US" sz="1000" baseline="0" dirty="0" smtClean="0">
                          <a:solidFill>
                            <a:schemeClr val="bg1"/>
                          </a:solidFill>
                          <a:latin typeface="IBM Plex Sans" charset="0"/>
                          <a:ea typeface="IBM Plex Sans" charset="0"/>
                          <a:cs typeface="IBM Plex Sans" charset="0"/>
                        </a:rPr>
                        <a:t> Hash</a:t>
                      </a:r>
                      <a:endParaRPr lang="en-US" sz="1000" dirty="0">
                        <a:solidFill>
                          <a:schemeClr val="bg1"/>
                        </a:solidFill>
                        <a:latin typeface="IBM Plex Sans" charset="0"/>
                        <a:ea typeface="IBM Plex Sans" charset="0"/>
                        <a:cs typeface="IBM Plex Sans" charset="0"/>
                      </a:endParaRPr>
                    </a:p>
                  </a:txBody>
                  <a:tcPr>
                    <a:solidFill>
                      <a:schemeClr val="tx2">
                        <a:alpha val="76000"/>
                      </a:schemeClr>
                    </a:solidFill>
                  </a:tcPr>
                </a:tc>
                <a:tc>
                  <a:txBody>
                    <a:bodyPr/>
                    <a:lstStyle/>
                    <a:p>
                      <a:r>
                        <a:rPr lang="en-US" sz="1000" dirty="0" smtClean="0">
                          <a:solidFill>
                            <a:schemeClr val="bg1"/>
                          </a:solidFill>
                          <a:latin typeface="IBM Plex Sans" charset="0"/>
                          <a:ea typeface="IBM Plex Sans" charset="0"/>
                          <a:cs typeface="IBM Plex Sans" charset="0"/>
                        </a:rPr>
                        <a:t>Previous Hash</a:t>
                      </a:r>
                      <a:endParaRPr lang="en-US" sz="1000" dirty="0">
                        <a:solidFill>
                          <a:schemeClr val="bg1"/>
                        </a:solidFill>
                        <a:latin typeface="IBM Plex Sans" charset="0"/>
                        <a:ea typeface="IBM Plex Sans" charset="0"/>
                        <a:cs typeface="IBM Plex Sans" charset="0"/>
                      </a:endParaRPr>
                    </a:p>
                  </a:txBody>
                  <a:tcPr>
                    <a:solidFill>
                      <a:schemeClr val="tx2">
                        <a:alpha val="76000"/>
                      </a:schemeClr>
                    </a:solidFill>
                  </a:tcPr>
                </a:tc>
              </a:tr>
              <a:tr h="255724">
                <a:tc>
                  <a:txBody>
                    <a:bodyPr/>
                    <a:lstStyle/>
                    <a:p>
                      <a:r>
                        <a:rPr lang="en-US" sz="1000" dirty="0" smtClean="0">
                          <a:latin typeface="IBM Plex Sans" charset="0"/>
                          <a:ea typeface="IBM Plex Sans" charset="0"/>
                          <a:cs typeface="IBM Plex Sans" charset="0"/>
                        </a:rPr>
                        <a:t>Home Inspection</a:t>
                      </a:r>
                      <a:endParaRPr lang="en-US" sz="10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000" dirty="0" smtClean="0">
                          <a:latin typeface="IBM Plex Sans" charset="0"/>
                          <a:ea typeface="IBM Plex Sans" charset="0"/>
                          <a:cs typeface="IBM Plex Sans" charset="0"/>
                        </a:rPr>
                        <a:t>5778b</a:t>
                      </a:r>
                      <a:endParaRPr lang="en-US" sz="10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000" dirty="0" smtClean="0">
                          <a:latin typeface="IBM Plex Sans" charset="0"/>
                          <a:ea typeface="IBM Plex Sans" charset="0"/>
                          <a:cs typeface="IBM Plex Sans" charset="0"/>
                        </a:rPr>
                        <a:t>935k6d</a:t>
                      </a:r>
                      <a:endParaRPr lang="en-US" sz="1000" dirty="0">
                        <a:latin typeface="IBM Plex Sans" charset="0"/>
                        <a:ea typeface="IBM Plex Sans" charset="0"/>
                        <a:cs typeface="IBM Plex Sans" charset="0"/>
                      </a:endParaRPr>
                    </a:p>
                  </a:txBody>
                  <a:tcPr>
                    <a:solidFill>
                      <a:schemeClr val="bg1">
                        <a:lumMod val="95000"/>
                        <a:alpha val="76000"/>
                      </a:schemeClr>
                    </a:solidFill>
                  </a:tcPr>
                </a:tc>
              </a:tr>
              <a:tr h="231127">
                <a:tc>
                  <a:txBody>
                    <a:bodyPr/>
                    <a:lstStyle/>
                    <a:p>
                      <a:r>
                        <a:rPr lang="en-US" sz="1000" dirty="0" smtClean="0">
                          <a:latin typeface="IBM Plex Sans" charset="0"/>
                          <a:ea typeface="IBM Plex Sans" charset="0"/>
                          <a:cs typeface="IBM Plex Sans" charset="0"/>
                        </a:rPr>
                        <a:t>Home Sale</a:t>
                      </a:r>
                      <a:endParaRPr lang="en-US" sz="10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000" dirty="0" smtClean="0">
                          <a:latin typeface="IBM Plex Sans" charset="0"/>
                          <a:ea typeface="IBM Plex Sans" charset="0"/>
                          <a:cs typeface="IBM Plex Sans" charset="0"/>
                        </a:rPr>
                        <a:t>827ccb</a:t>
                      </a:r>
                      <a:endParaRPr lang="en-US" sz="10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000" dirty="0" smtClean="0">
                          <a:latin typeface="IBM Plex Sans" charset="0"/>
                          <a:ea typeface="IBM Plex Sans" charset="0"/>
                          <a:cs typeface="IBM Plex Sans" charset="0"/>
                        </a:rPr>
                        <a:t>52778b</a:t>
                      </a:r>
                      <a:endParaRPr lang="en-US" sz="1000" dirty="0">
                        <a:latin typeface="IBM Plex Sans" charset="0"/>
                        <a:ea typeface="IBM Plex Sans" charset="0"/>
                        <a:cs typeface="IBM Plex Sans" charset="0"/>
                      </a:endParaRPr>
                    </a:p>
                  </a:txBody>
                  <a:tcPr>
                    <a:solidFill>
                      <a:schemeClr val="bg1">
                        <a:lumMod val="95000"/>
                        <a:alpha val="76000"/>
                      </a:schemeClr>
                    </a:solidFill>
                  </a:tcPr>
                </a:tc>
              </a:tr>
              <a:tr h="254240">
                <a:tc>
                  <a:txBody>
                    <a:bodyPr/>
                    <a:lstStyle/>
                    <a:p>
                      <a:r>
                        <a:rPr lang="en-US" sz="1000" dirty="0" smtClean="0">
                          <a:latin typeface="IBM Plex Sans" charset="0"/>
                          <a:ea typeface="IBM Plex Sans" charset="0"/>
                          <a:cs typeface="IBM Plex Sans" charset="0"/>
                        </a:rPr>
                        <a:t>Mortgage</a:t>
                      </a:r>
                      <a:r>
                        <a:rPr lang="en-US" sz="1000" baseline="0" dirty="0" smtClean="0">
                          <a:latin typeface="IBM Plex Sans" charset="0"/>
                          <a:ea typeface="IBM Plex Sans" charset="0"/>
                          <a:cs typeface="IBM Plex Sans" charset="0"/>
                        </a:rPr>
                        <a:t> Created</a:t>
                      </a:r>
                      <a:endParaRPr lang="en-US" sz="10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it-IT" sz="1000" dirty="0" smtClean="0">
                          <a:latin typeface="IBM Plex Sans" charset="0"/>
                          <a:ea typeface="IBM Plex Sans" charset="0"/>
                          <a:cs typeface="IBM Plex Sans" charset="0"/>
                        </a:rPr>
                        <a:t>9385j7</a:t>
                      </a:r>
                      <a:endParaRPr lang="en-US" sz="10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000" dirty="0" smtClean="0">
                          <a:latin typeface="IBM Plex Sans" charset="0"/>
                          <a:ea typeface="IBM Plex Sans" charset="0"/>
                          <a:cs typeface="IBM Plex Sans" charset="0"/>
                        </a:rPr>
                        <a:t>827ccb</a:t>
                      </a:r>
                      <a:endParaRPr lang="en-US" sz="1000" dirty="0">
                        <a:latin typeface="IBM Plex Sans" charset="0"/>
                        <a:ea typeface="IBM Plex Sans" charset="0"/>
                        <a:cs typeface="IBM Plex Sans" charset="0"/>
                      </a:endParaRPr>
                    </a:p>
                  </a:txBody>
                  <a:tcPr>
                    <a:solidFill>
                      <a:schemeClr val="bg1">
                        <a:lumMod val="95000"/>
                        <a:alpha val="76000"/>
                      </a:schemeClr>
                    </a:solidFill>
                  </a:tcPr>
                </a:tc>
              </a:tr>
            </a:tbl>
          </a:graphicData>
        </a:graphic>
      </p:graphicFrame>
      <p:sp>
        <p:nvSpPr>
          <p:cNvPr id="92" name="Right Arrow 91"/>
          <p:cNvSpPr/>
          <p:nvPr/>
        </p:nvSpPr>
        <p:spPr>
          <a:xfrm rot="5400000">
            <a:off x="8954775" y="3956323"/>
            <a:ext cx="368390" cy="284085"/>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93" name="Right Arrow 92"/>
          <p:cNvSpPr/>
          <p:nvPr/>
        </p:nvSpPr>
        <p:spPr>
          <a:xfrm rot="12832191">
            <a:off x="8871424" y="5194527"/>
            <a:ext cx="368390" cy="284085"/>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94" name="Right Arrow 93"/>
          <p:cNvSpPr/>
          <p:nvPr/>
        </p:nvSpPr>
        <p:spPr>
          <a:xfrm rot="12832191">
            <a:off x="8838505" y="5509779"/>
            <a:ext cx="368390" cy="284085"/>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pic>
        <p:nvPicPr>
          <p:cNvPr id="95" name="Picture 2" descr="mage result for handshake site:ibm.com"/>
          <p:cNvPicPr>
            <a:picLocks noChangeAspect="1" noChangeArrowheads="1"/>
          </p:cNvPicPr>
          <p:nvPr/>
        </p:nvPicPr>
        <p:blipFill>
          <a:blip r:embed="rId6" cstate="screen">
            <a:alphaModFix amt="49000"/>
            <a:extLst>
              <a:ext uri="{28A0092B-C50C-407E-A947-70E740481C1C}">
                <a14:useLocalDpi xmlns:a14="http://schemas.microsoft.com/office/drawing/2010/main"/>
              </a:ext>
            </a:extLst>
          </a:blip>
          <a:srcRect/>
          <a:stretch>
            <a:fillRect/>
          </a:stretch>
        </p:blipFill>
        <p:spPr bwMode="auto">
          <a:xfrm>
            <a:off x="3689931" y="1492907"/>
            <a:ext cx="1174699" cy="978054"/>
          </a:xfrm>
          <a:prstGeom prst="rect">
            <a:avLst/>
          </a:prstGeom>
          <a:noFill/>
          <a:extLst>
            <a:ext uri="{909E8E84-426E-40DD-AFC4-6F175D3DCCD1}">
              <a14:hiddenFill xmlns:a14="http://schemas.microsoft.com/office/drawing/2010/main">
                <a:solidFill>
                  <a:srgbClr val="FFFFFF"/>
                </a:solidFill>
              </a14:hiddenFill>
            </a:ext>
          </a:extLst>
        </p:spPr>
      </p:pic>
      <p:sp>
        <p:nvSpPr>
          <p:cNvPr id="96" name="Right Arrow 95"/>
          <p:cNvSpPr/>
          <p:nvPr/>
        </p:nvSpPr>
        <p:spPr>
          <a:xfrm>
            <a:off x="3927466" y="2154223"/>
            <a:ext cx="696283" cy="284085"/>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81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dissolv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dissolve">
                                      <p:cBhvr>
                                        <p:cTn id="12" dur="500"/>
                                        <p:tgtEl>
                                          <p:spTgt spid="8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6"/>
                                        </p:tgtEl>
                                        <p:attrNameLst>
                                          <p:attrName>style.visibility</p:attrName>
                                        </p:attrNameLst>
                                      </p:cBhvr>
                                      <p:to>
                                        <p:strVal val="visible"/>
                                      </p:to>
                                    </p:set>
                                    <p:animEffect transition="in" filter="dissolve">
                                      <p:cBhvr>
                                        <p:cTn id="15" dur="500"/>
                                        <p:tgtEl>
                                          <p:spTgt spid="96"/>
                                        </p:tgtEl>
                                      </p:cBhvr>
                                    </p:animEffect>
                                  </p:childTnLst>
                                </p:cTn>
                              </p:par>
                              <p:par>
                                <p:cTn id="16" presetID="9" presetClass="entr" presetSubtype="0" fill="hold" nodeType="with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dissolve">
                                      <p:cBhvr>
                                        <p:cTn id="18" dur="500"/>
                                        <p:tgtEl>
                                          <p:spTgt spid="95"/>
                                        </p:tgtEl>
                                      </p:cBhvr>
                                    </p:animEffect>
                                  </p:childTnLst>
                                </p:cTn>
                              </p:par>
                              <p:par>
                                <p:cTn id="19" presetID="9" presetClass="entr" presetSubtype="0" fill="hold" nodeType="with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dissolve">
                                      <p:cBhvr>
                                        <p:cTn id="21" dur="500"/>
                                        <p:tgtEl>
                                          <p:spTgt spid="7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dissolve">
                                      <p:cBhvr>
                                        <p:cTn id="26" dur="500"/>
                                        <p:tgtEl>
                                          <p:spTgt spid="74"/>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dissolve">
                                      <p:cBhvr>
                                        <p:cTn id="29" dur="500"/>
                                        <p:tgtEl>
                                          <p:spTgt spid="75"/>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dissolve">
                                      <p:cBhvr>
                                        <p:cTn id="32" dur="500"/>
                                        <p:tgtEl>
                                          <p:spTgt spid="7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dissolve">
                                      <p:cBhvr>
                                        <p:cTn id="35" dur="500"/>
                                        <p:tgtEl>
                                          <p:spTgt spid="77"/>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dissolve">
                                      <p:cBhvr>
                                        <p:cTn id="38" dur="500"/>
                                        <p:tgtEl>
                                          <p:spTgt spid="78"/>
                                        </p:tgtEl>
                                      </p:cBhvr>
                                    </p:animEffect>
                                  </p:childTnLst>
                                </p:cTn>
                              </p:par>
                              <p:par>
                                <p:cTn id="39" presetID="9" presetClass="entr" presetSubtype="0" fill="hold" nodeType="with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dissolve">
                                      <p:cBhvr>
                                        <p:cTn id="41" dur="500"/>
                                        <p:tgtEl>
                                          <p:spTgt spid="79"/>
                                        </p:tgtEl>
                                      </p:cBhvr>
                                    </p:animEffect>
                                  </p:childTnLst>
                                </p:cTn>
                              </p:par>
                              <p:par>
                                <p:cTn id="42" presetID="9" presetClass="entr" presetSubtype="0" fill="hold" nodeType="withEffect">
                                  <p:stCondLst>
                                    <p:cond delay="0"/>
                                  </p:stCondLst>
                                  <p:childTnLst>
                                    <p:set>
                                      <p:cBhvr>
                                        <p:cTn id="43" dur="1" fill="hold">
                                          <p:stCondLst>
                                            <p:cond delay="0"/>
                                          </p:stCondLst>
                                        </p:cTn>
                                        <p:tgtEl>
                                          <p:spTgt spid="80"/>
                                        </p:tgtEl>
                                        <p:attrNameLst>
                                          <p:attrName>style.visibility</p:attrName>
                                        </p:attrNameLst>
                                      </p:cBhvr>
                                      <p:to>
                                        <p:strVal val="visible"/>
                                      </p:to>
                                    </p:set>
                                    <p:animEffect transition="in" filter="dissolve">
                                      <p:cBhvr>
                                        <p:cTn id="44" dur="500"/>
                                        <p:tgtEl>
                                          <p:spTgt spid="80"/>
                                        </p:tgtEl>
                                      </p:cBhvr>
                                    </p:animEffect>
                                  </p:childTnLst>
                                </p:cTn>
                              </p:par>
                              <p:par>
                                <p:cTn id="45" presetID="9" presetClass="entr" presetSubtype="0" fill="hold" nodeType="with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dissolve">
                                      <p:cBhvr>
                                        <p:cTn id="47" dur="500"/>
                                        <p:tgtEl>
                                          <p:spTgt spid="81"/>
                                        </p:tgtEl>
                                      </p:cBhvr>
                                    </p:animEffect>
                                  </p:childTnLst>
                                </p:cTn>
                              </p:par>
                              <p:par>
                                <p:cTn id="48" presetID="9" presetClass="entr" presetSubtype="0" fill="hold" nodeType="with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dissolve">
                                      <p:cBhvr>
                                        <p:cTn id="50" dur="500"/>
                                        <p:tgtEl>
                                          <p:spTgt spid="82"/>
                                        </p:tgtEl>
                                      </p:cBhvr>
                                    </p:animEffect>
                                  </p:childTnLst>
                                </p:cTn>
                              </p:par>
                              <p:par>
                                <p:cTn id="51" presetID="9" presetClass="entr" presetSubtype="0" fill="hold" nodeType="with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dissolve">
                                      <p:cBhvr>
                                        <p:cTn id="53" dur="500"/>
                                        <p:tgtEl>
                                          <p:spTgt spid="83"/>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84"/>
                                        </p:tgtEl>
                                        <p:attrNameLst>
                                          <p:attrName>style.visibility</p:attrName>
                                        </p:attrNameLst>
                                      </p:cBhvr>
                                      <p:to>
                                        <p:strVal val="visible"/>
                                      </p:to>
                                    </p:set>
                                    <p:animEffect transition="in" filter="dissolve">
                                      <p:cBhvr>
                                        <p:cTn id="56" dur="500"/>
                                        <p:tgtEl>
                                          <p:spTgt spid="84"/>
                                        </p:tgtEl>
                                      </p:cBhvr>
                                    </p:animEffect>
                                  </p:childTnLst>
                                </p:cTn>
                              </p:par>
                              <p:par>
                                <p:cTn id="57" presetID="9" presetClass="entr" presetSubtype="0" fill="hold" nodeType="withEffect">
                                  <p:stCondLst>
                                    <p:cond delay="0"/>
                                  </p:stCondLst>
                                  <p:childTnLst>
                                    <p:set>
                                      <p:cBhvr>
                                        <p:cTn id="58" dur="1" fill="hold">
                                          <p:stCondLst>
                                            <p:cond delay="0"/>
                                          </p:stCondLst>
                                        </p:cTn>
                                        <p:tgtEl>
                                          <p:spTgt spid="86"/>
                                        </p:tgtEl>
                                        <p:attrNameLst>
                                          <p:attrName>style.visibility</p:attrName>
                                        </p:attrNameLst>
                                      </p:cBhvr>
                                      <p:to>
                                        <p:strVal val="visible"/>
                                      </p:to>
                                    </p:set>
                                    <p:animEffect transition="in" filter="dissolve">
                                      <p:cBhvr>
                                        <p:cTn id="59" dur="500"/>
                                        <p:tgtEl>
                                          <p:spTgt spid="86"/>
                                        </p:tgtEl>
                                      </p:cBhvr>
                                    </p:animEffect>
                                  </p:childTnLst>
                                </p:cTn>
                              </p:par>
                              <p:par>
                                <p:cTn id="60" presetID="9" presetClass="entr" presetSubtype="0" fill="hold" nodeType="withEffect">
                                  <p:stCondLst>
                                    <p:cond delay="0"/>
                                  </p:stCondLst>
                                  <p:childTnLst>
                                    <p:set>
                                      <p:cBhvr>
                                        <p:cTn id="61" dur="1" fill="hold">
                                          <p:stCondLst>
                                            <p:cond delay="0"/>
                                          </p:stCondLst>
                                        </p:cTn>
                                        <p:tgtEl>
                                          <p:spTgt spid="87"/>
                                        </p:tgtEl>
                                        <p:attrNameLst>
                                          <p:attrName>style.visibility</p:attrName>
                                        </p:attrNameLst>
                                      </p:cBhvr>
                                      <p:to>
                                        <p:strVal val="visible"/>
                                      </p:to>
                                    </p:set>
                                    <p:animEffect transition="in" filter="dissolve">
                                      <p:cBhvr>
                                        <p:cTn id="62" dur="500"/>
                                        <p:tgtEl>
                                          <p:spTgt spid="87"/>
                                        </p:tgtEl>
                                      </p:cBhvr>
                                    </p:animEffect>
                                  </p:childTnLst>
                                </p:cTn>
                              </p:par>
                              <p:par>
                                <p:cTn id="63" presetID="9" presetClass="entr" presetSubtype="0" fill="hold" nodeType="withEffect">
                                  <p:stCondLst>
                                    <p:cond delay="0"/>
                                  </p:stCondLst>
                                  <p:childTnLst>
                                    <p:set>
                                      <p:cBhvr>
                                        <p:cTn id="64" dur="1" fill="hold">
                                          <p:stCondLst>
                                            <p:cond delay="0"/>
                                          </p:stCondLst>
                                        </p:cTn>
                                        <p:tgtEl>
                                          <p:spTgt spid="88"/>
                                        </p:tgtEl>
                                        <p:attrNameLst>
                                          <p:attrName>style.visibility</p:attrName>
                                        </p:attrNameLst>
                                      </p:cBhvr>
                                      <p:to>
                                        <p:strVal val="visible"/>
                                      </p:to>
                                    </p:set>
                                    <p:animEffect transition="in" filter="dissolve">
                                      <p:cBhvr>
                                        <p:cTn id="65" dur="500"/>
                                        <p:tgtEl>
                                          <p:spTgt spid="88"/>
                                        </p:tgtEl>
                                      </p:cBhvr>
                                    </p:animEffect>
                                  </p:childTnLst>
                                </p:cTn>
                              </p:par>
                              <p:par>
                                <p:cTn id="66" presetID="9" presetClass="entr" presetSubtype="0" fill="hold" nodeType="withEffect">
                                  <p:stCondLst>
                                    <p:cond delay="0"/>
                                  </p:stCondLst>
                                  <p:childTnLst>
                                    <p:set>
                                      <p:cBhvr>
                                        <p:cTn id="67" dur="1" fill="hold">
                                          <p:stCondLst>
                                            <p:cond delay="0"/>
                                          </p:stCondLst>
                                        </p:cTn>
                                        <p:tgtEl>
                                          <p:spTgt spid="89"/>
                                        </p:tgtEl>
                                        <p:attrNameLst>
                                          <p:attrName>style.visibility</p:attrName>
                                        </p:attrNameLst>
                                      </p:cBhvr>
                                      <p:to>
                                        <p:strVal val="visible"/>
                                      </p:to>
                                    </p:set>
                                    <p:animEffect transition="in" filter="dissolve">
                                      <p:cBhvr>
                                        <p:cTn id="68" dur="500"/>
                                        <p:tgtEl>
                                          <p:spTgt spid="89"/>
                                        </p:tgtEl>
                                      </p:cBhvr>
                                    </p:animEffect>
                                  </p:childTnLst>
                                </p:cTn>
                              </p:par>
                              <p:par>
                                <p:cTn id="69" presetID="9" presetClass="entr" presetSubtype="0" fill="hold" nodeType="with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dissolve">
                                      <p:cBhvr>
                                        <p:cTn id="71" dur="500"/>
                                        <p:tgtEl>
                                          <p:spTgt spid="90"/>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91"/>
                                        </p:tgtEl>
                                        <p:attrNameLst>
                                          <p:attrName>style.visibility</p:attrName>
                                        </p:attrNameLst>
                                      </p:cBhvr>
                                      <p:to>
                                        <p:strVal val="visible"/>
                                      </p:to>
                                    </p:set>
                                    <p:animEffect transition="in" filter="dissolve">
                                      <p:cBhvr>
                                        <p:cTn id="76" dur="500"/>
                                        <p:tgtEl>
                                          <p:spTgt spid="91"/>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92"/>
                                        </p:tgtEl>
                                        <p:attrNameLst>
                                          <p:attrName>style.visibility</p:attrName>
                                        </p:attrNameLst>
                                      </p:cBhvr>
                                      <p:to>
                                        <p:strVal val="visible"/>
                                      </p:to>
                                    </p:set>
                                    <p:animEffect transition="in" filter="dissolve">
                                      <p:cBhvr>
                                        <p:cTn id="79" dur="500"/>
                                        <p:tgtEl>
                                          <p:spTgt spid="92"/>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93"/>
                                        </p:tgtEl>
                                        <p:attrNameLst>
                                          <p:attrName>style.visibility</p:attrName>
                                        </p:attrNameLst>
                                      </p:cBhvr>
                                      <p:to>
                                        <p:strVal val="visible"/>
                                      </p:to>
                                    </p:set>
                                    <p:animEffect transition="in" filter="dissolve">
                                      <p:cBhvr>
                                        <p:cTn id="82" dur="500"/>
                                        <p:tgtEl>
                                          <p:spTgt spid="93"/>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94"/>
                                        </p:tgtEl>
                                        <p:attrNameLst>
                                          <p:attrName>style.visibility</p:attrName>
                                        </p:attrNameLst>
                                      </p:cBhvr>
                                      <p:to>
                                        <p:strVal val="visible"/>
                                      </p:to>
                                    </p:set>
                                    <p:animEffect transition="in" filter="dissolve">
                                      <p:cBhvr>
                                        <p:cTn id="85" dur="500"/>
                                        <p:tgtEl>
                                          <p:spTgt spid="94"/>
                                        </p:tgtEl>
                                      </p:cBhvr>
                                    </p:animEffect>
                                  </p:childTnLst>
                                </p:cTn>
                              </p:par>
                              <p:par>
                                <p:cTn id="86" presetID="9" presetClass="entr" presetSubtype="0" fill="hold" nodeType="withEffect">
                                  <p:stCondLst>
                                    <p:cond delay="0"/>
                                  </p:stCondLst>
                                  <p:childTnLst>
                                    <p:set>
                                      <p:cBhvr>
                                        <p:cTn id="87" dur="1" fill="hold">
                                          <p:stCondLst>
                                            <p:cond delay="0"/>
                                          </p:stCondLst>
                                        </p:cTn>
                                        <p:tgtEl>
                                          <p:spTgt spid="91"/>
                                        </p:tgtEl>
                                        <p:attrNameLst>
                                          <p:attrName>style.visibility</p:attrName>
                                        </p:attrNameLst>
                                      </p:cBhvr>
                                      <p:to>
                                        <p:strVal val="visible"/>
                                      </p:to>
                                    </p:set>
                                    <p:animEffect transition="in" filter="dissolve">
                                      <p:cBhvr>
                                        <p:cTn id="88" dur="500"/>
                                        <p:tgtEl>
                                          <p:spTgt spid="91"/>
                                        </p:tgtEl>
                                      </p:cBhvr>
                                    </p:animEffect>
                                  </p:childTnLst>
                                </p:cTn>
                              </p:par>
                              <p:par>
                                <p:cTn id="89" presetID="9" presetClass="entr" presetSubtype="0" fill="hold" grpId="1" nodeType="withEffect">
                                  <p:stCondLst>
                                    <p:cond delay="0"/>
                                  </p:stCondLst>
                                  <p:childTnLst>
                                    <p:set>
                                      <p:cBhvr>
                                        <p:cTn id="90" dur="1" fill="hold">
                                          <p:stCondLst>
                                            <p:cond delay="0"/>
                                          </p:stCondLst>
                                        </p:cTn>
                                        <p:tgtEl>
                                          <p:spTgt spid="93"/>
                                        </p:tgtEl>
                                        <p:attrNameLst>
                                          <p:attrName>style.visibility</p:attrName>
                                        </p:attrNameLst>
                                      </p:cBhvr>
                                      <p:to>
                                        <p:strVal val="visible"/>
                                      </p:to>
                                    </p:set>
                                    <p:animEffect transition="in" filter="dissolve">
                                      <p:cBhvr>
                                        <p:cTn id="91" dur="500"/>
                                        <p:tgtEl>
                                          <p:spTgt spid="93"/>
                                        </p:tgtEl>
                                      </p:cBhvr>
                                    </p:animEffect>
                                  </p:childTnLst>
                                </p:cTn>
                              </p:par>
                              <p:par>
                                <p:cTn id="92" presetID="9" presetClass="entr" presetSubtype="0" fill="hold" grpId="1" nodeType="withEffect">
                                  <p:stCondLst>
                                    <p:cond delay="0"/>
                                  </p:stCondLst>
                                  <p:childTnLst>
                                    <p:set>
                                      <p:cBhvr>
                                        <p:cTn id="93" dur="1" fill="hold">
                                          <p:stCondLst>
                                            <p:cond delay="0"/>
                                          </p:stCondLst>
                                        </p:cTn>
                                        <p:tgtEl>
                                          <p:spTgt spid="94"/>
                                        </p:tgtEl>
                                        <p:attrNameLst>
                                          <p:attrName>style.visibility</p:attrName>
                                        </p:attrNameLst>
                                      </p:cBhvr>
                                      <p:to>
                                        <p:strVal val="visible"/>
                                      </p:to>
                                    </p:set>
                                    <p:animEffect transition="in" filter="dissolve">
                                      <p:cBhvr>
                                        <p:cTn id="94" dur="500"/>
                                        <p:tgtEl>
                                          <p:spTgt spid="94"/>
                                        </p:tgtEl>
                                      </p:cBhvr>
                                    </p:animEffect>
                                  </p:childTnLst>
                                </p:cTn>
                              </p:par>
                              <p:par>
                                <p:cTn id="95" presetID="9" presetClass="entr" presetSubtype="0" fill="hold" grpId="1" nodeType="withEffect">
                                  <p:stCondLst>
                                    <p:cond delay="0"/>
                                  </p:stCondLst>
                                  <p:childTnLst>
                                    <p:set>
                                      <p:cBhvr>
                                        <p:cTn id="96" dur="1" fill="hold">
                                          <p:stCondLst>
                                            <p:cond delay="0"/>
                                          </p:stCondLst>
                                        </p:cTn>
                                        <p:tgtEl>
                                          <p:spTgt spid="92"/>
                                        </p:tgtEl>
                                        <p:attrNameLst>
                                          <p:attrName>style.visibility</p:attrName>
                                        </p:attrNameLst>
                                      </p:cBhvr>
                                      <p:to>
                                        <p:strVal val="visible"/>
                                      </p:to>
                                    </p:set>
                                    <p:animEffect transition="in" filter="dissolve">
                                      <p:cBhvr>
                                        <p:cTn id="9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78" grpId="0" animBg="1"/>
      <p:bldP spid="84" grpId="0" animBg="1"/>
      <p:bldP spid="92" grpId="0" animBg="1"/>
      <p:bldP spid="92" grpId="1" animBg="1"/>
      <p:bldP spid="93" grpId="0" animBg="1"/>
      <p:bldP spid="93" grpId="1" animBg="1"/>
      <p:bldP spid="94" grpId="0" animBg="1"/>
      <p:bldP spid="94" grpId="1" animBg="1"/>
      <p:bldP spid="9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Crypto-currency </a:t>
            </a:r>
            <a:r>
              <a:rPr lang="en-US" dirty="0"/>
              <a:t>and crypto-assets</a:t>
            </a:r>
          </a:p>
          <a:p>
            <a:endParaRPr lang="en-US" dirty="0"/>
          </a:p>
        </p:txBody>
      </p:sp>
      <p:pic>
        <p:nvPicPr>
          <p:cNvPr id="5" name="Picture 4" descr="mage result for ethereum site:ibm.com"/>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12455" y="1524001"/>
            <a:ext cx="4347589" cy="40455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mage result for blockchain for business site:ibm.com"/>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068960" y="1524001"/>
            <a:ext cx="6664057" cy="4045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8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Public </a:t>
            </a:r>
            <a:r>
              <a:rPr lang="en-US" dirty="0"/>
              <a:t>and private</a:t>
            </a:r>
          </a:p>
        </p:txBody>
      </p:sp>
      <p:pic>
        <p:nvPicPr>
          <p:cNvPr id="5" name="Picture 6" descr="mage result for public pool"/>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9594" y="1879599"/>
            <a:ext cx="6227511" cy="3505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mage result for private pool part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37865" y="1879599"/>
            <a:ext cx="5165345" cy="3529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402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Different types of </a:t>
            </a:r>
            <a:r>
              <a:rPr lang="en-US" dirty="0" err="1"/>
              <a:t>blockchain</a:t>
            </a:r>
            <a:r>
              <a:rPr lang="en-US" dirty="0"/>
              <a:t> </a:t>
            </a:r>
            <a:r>
              <a:rPr lang="mr-IN" dirty="0"/>
              <a:t>–</a:t>
            </a:r>
            <a:r>
              <a:rPr lang="en-US" dirty="0"/>
              <a:t> 31 flavors</a:t>
            </a:r>
          </a:p>
          <a:p>
            <a:endParaRPr lang="en-US" dirty="0"/>
          </a:p>
        </p:txBody>
      </p:sp>
      <p:pic>
        <p:nvPicPr>
          <p:cNvPr id="5" name="Picture 14" descr="mage result for baskin robbins logo"/>
          <p:cNvPicPr>
            <a:picLocks noChangeAspect="1" noChangeArrowheads="1"/>
          </p:cNvPicPr>
          <p:nvPr/>
        </p:nvPicPr>
        <p:blipFill>
          <a:blip r:embed="rId2" cstate="screen">
            <a:alphaModFix amt="12000"/>
            <a:extLst>
              <a:ext uri="{28A0092B-C50C-407E-A947-70E740481C1C}">
                <a14:useLocalDpi xmlns:a14="http://schemas.microsoft.com/office/drawing/2010/main"/>
              </a:ext>
            </a:extLst>
          </a:blip>
          <a:srcRect l="10351" r="10351"/>
          <a:stretch>
            <a:fillRect/>
          </a:stretch>
        </p:blipFill>
        <p:spPr bwMode="auto">
          <a:xfrm>
            <a:off x="125730" y="1269999"/>
            <a:ext cx="11382298" cy="40978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mage result for hyperledger logo"/>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5730" y="1362456"/>
            <a:ext cx="4107942" cy="8832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mage result for ethereum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41998" y="4375940"/>
            <a:ext cx="1982724" cy="15623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mage result for ripple logo"/>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81500" y="3133796"/>
            <a:ext cx="3429000" cy="9833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mage result for hashgraph logo"/>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415866" y="1652680"/>
            <a:ext cx="2924937" cy="8886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https://www.corda.net/wp-content/uploads/2017/01/16-10-31_R3_Corda_Master-Logo-04-1-e1516308027926-1024x455.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591973" y="4117175"/>
            <a:ext cx="3215640" cy="14288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mage result for quorum blockchain logo"/>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323713" y="4926112"/>
            <a:ext cx="1239773" cy="1239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00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t>
            </a:r>
            <a:r>
              <a:rPr lang="en-US" dirty="0" err="1" smtClean="0"/>
              <a:t>Blockchain</a:t>
            </a:r>
            <a:endParaRPr lang="en-US" dirty="0"/>
          </a:p>
        </p:txBody>
      </p:sp>
      <p:sp>
        <p:nvSpPr>
          <p:cNvPr id="3" name="Text Placeholder 2"/>
          <p:cNvSpPr>
            <a:spLocks noGrp="1"/>
          </p:cNvSpPr>
          <p:nvPr>
            <p:ph type="body" idx="1"/>
          </p:nvPr>
        </p:nvSpPr>
        <p:spPr/>
        <p:txBody>
          <a:bodyPr/>
          <a:lstStyle/>
          <a:p>
            <a:r>
              <a:rPr lang="en-US" dirty="0" smtClean="0"/>
              <a:t>What challenges does </a:t>
            </a:r>
            <a:r>
              <a:rPr lang="en-US" dirty="0" err="1" smtClean="0"/>
              <a:t>Blockchain</a:t>
            </a:r>
            <a:r>
              <a:rPr lang="en-US" dirty="0" smtClean="0"/>
              <a:t> address</a:t>
            </a:r>
            <a:endParaRPr lang="en-US" dirty="0"/>
          </a:p>
        </p:txBody>
      </p:sp>
    </p:spTree>
    <p:extLst>
      <p:ext uri="{BB962C8B-B14F-4D97-AF65-F5344CB8AC3E}">
        <p14:creationId xmlns:p14="http://schemas.microsoft.com/office/powerpoint/2010/main" val="3298741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8" name="Picture 10" descr="mage result for monopoly site:ibm.com"/>
          <p:cNvPicPr>
            <a:picLocks noGrp="1" noChangeAspect="1" noChangeArrowheads="1"/>
          </p:cNvPicPr>
          <p:nvPr>
            <p:ph idx="1"/>
          </p:nvPr>
        </p:nvPicPr>
        <p:blipFill rotWithShape="1">
          <a:blip r:embed="rId2" cstate="screen">
            <a:extLst>
              <a:ext uri="{28A0092B-C50C-407E-A947-70E740481C1C}">
                <a14:useLocalDpi xmlns:a14="http://schemas.microsoft.com/office/drawing/2010/main"/>
              </a:ext>
            </a:extLst>
          </a:blip>
          <a:srcRect/>
          <a:stretch/>
        </p:blipFill>
        <p:spPr bwMode="auto">
          <a:xfrm>
            <a:off x="7614342" y="1320800"/>
            <a:ext cx="2975136" cy="1574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p:nvPr>
        </p:nvSpPr>
        <p:spPr/>
        <p:txBody>
          <a:bodyPr/>
          <a:lstStyle/>
          <a:p>
            <a:r>
              <a:rPr lang="en-US" dirty="0" smtClean="0"/>
              <a:t>Is </a:t>
            </a:r>
            <a:r>
              <a:rPr lang="en-US" dirty="0" err="1" smtClean="0"/>
              <a:t>blockchain</a:t>
            </a:r>
            <a:r>
              <a:rPr lang="en-US" dirty="0" smtClean="0"/>
              <a:t> right for my business process</a:t>
            </a:r>
            <a:endParaRPr lang="en-US" dirty="0"/>
          </a:p>
        </p:txBody>
      </p:sp>
      <p:pic>
        <p:nvPicPr>
          <p:cNvPr id="7174" name="Picture 6" descr="mage result for government site:ibm.com"/>
          <p:cNvPicPr>
            <a:picLocks noGrp="1" noChangeAspect="1" noChangeArrowheads="1"/>
          </p:cNvPicPr>
          <p:nvPr>
            <p:ph sz="quarter" idx="4294967295"/>
          </p:nvPr>
        </p:nvPicPr>
        <p:blipFill>
          <a:blip r:embed="rId3" cstate="screen">
            <a:extLst>
              <a:ext uri="{28A0092B-C50C-407E-A947-70E740481C1C}">
                <a14:useLocalDpi xmlns:a14="http://schemas.microsoft.com/office/drawing/2010/main"/>
              </a:ext>
            </a:extLst>
          </a:blip>
          <a:srcRect/>
          <a:stretch>
            <a:fillRect/>
          </a:stretch>
        </p:blipFill>
        <p:spPr bwMode="auto">
          <a:xfrm>
            <a:off x="7614342" y="4790308"/>
            <a:ext cx="2975136" cy="1617849"/>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mage result for movie site:ibm.com"/>
          <p:cNvPicPr>
            <a:picLocks noGrp="1" noChangeAspect="1" noChangeArrowheads="1"/>
          </p:cNvPicPr>
          <p:nvPr>
            <p:ph sz="quarter" idx="4294967295"/>
          </p:nvPr>
        </p:nvPicPr>
        <p:blipFill>
          <a:blip r:embed="rId4" cstate="screen">
            <a:extLst>
              <a:ext uri="{28A0092B-C50C-407E-A947-70E740481C1C}">
                <a14:useLocalDpi xmlns:a14="http://schemas.microsoft.com/office/drawing/2010/main"/>
              </a:ext>
            </a:extLst>
          </a:blip>
          <a:srcRect/>
          <a:stretch>
            <a:fillRect/>
          </a:stretch>
        </p:blipFill>
        <p:spPr bwMode="auto">
          <a:xfrm>
            <a:off x="7614342" y="3062455"/>
            <a:ext cx="2975136" cy="156099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mage result for network site:ibm.com"/>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297255" y="2391092"/>
            <a:ext cx="6703877" cy="2903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7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180"/>
                                        </p:tgtEl>
                                        <p:attrNameLst>
                                          <p:attrName>style.visibility</p:attrName>
                                        </p:attrNameLst>
                                      </p:cBhvr>
                                      <p:to>
                                        <p:strVal val="visible"/>
                                      </p:to>
                                    </p:set>
                                    <p:animEffect transition="in" filter="dissolve">
                                      <p:cBhvr>
                                        <p:cTn id="7" dur="500"/>
                                        <p:tgtEl>
                                          <p:spTgt spid="718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178"/>
                                        </p:tgtEl>
                                        <p:attrNameLst>
                                          <p:attrName>style.visibility</p:attrName>
                                        </p:attrNameLst>
                                      </p:cBhvr>
                                      <p:to>
                                        <p:strVal val="visible"/>
                                      </p:to>
                                    </p:set>
                                    <p:animEffect transition="in" filter="dissolve">
                                      <p:cBhvr>
                                        <p:cTn id="12" dur="500"/>
                                        <p:tgtEl>
                                          <p:spTgt spid="717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176"/>
                                        </p:tgtEl>
                                        <p:attrNameLst>
                                          <p:attrName>style.visibility</p:attrName>
                                        </p:attrNameLst>
                                      </p:cBhvr>
                                      <p:to>
                                        <p:strVal val="visible"/>
                                      </p:to>
                                    </p:set>
                                    <p:animEffect transition="in" filter="dissolve">
                                      <p:cBhvr>
                                        <p:cTn id="17" dur="500"/>
                                        <p:tgtEl>
                                          <p:spTgt spid="717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174"/>
                                        </p:tgtEl>
                                        <p:attrNameLst>
                                          <p:attrName>style.visibility</p:attrName>
                                        </p:attrNameLst>
                                      </p:cBhvr>
                                      <p:to>
                                        <p:strVal val="visible"/>
                                      </p:to>
                                    </p:set>
                                    <p:animEffect transition="in" filter="dissolve">
                                      <p:cBhvr>
                                        <p:cTn id="22"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 xmlns:a16="http://schemas.microsoft.com/office/drawing/2014/main" id="{72F063AD-CA79-4649-B4EC-0EF2D7D94CC5}"/>
              </a:ext>
            </a:extLst>
          </p:cNvPr>
          <p:cNvPicPr>
            <a:picLocks noGrp="1" noChangeAspect="1"/>
          </p:cNvPicPr>
          <p:nvPr>
            <p:ph idx="1"/>
          </p:nvPr>
        </p:nvPicPr>
        <p:blipFill rotWithShape="1">
          <a:blip r:embed="rId2" cstate="screen">
            <a:alphaModFix amt="85000"/>
            <a:extLst>
              <a:ext uri="{BEBA8EAE-BF5A-486C-A8C5-ECC9F3942E4B}">
                <a14:imgProps xmlns:a14="http://schemas.microsoft.com/office/drawing/2010/main">
                  <a14:imgLayer r:embed="rId3">
                    <a14:imgEffect>
                      <a14:brightnessContrast contrast="-4000"/>
                    </a14:imgEffect>
                  </a14:imgLayer>
                </a14:imgProps>
              </a:ext>
              <a:ext uri="{28A0092B-C50C-407E-A947-70E740481C1C}">
                <a14:useLocalDpi xmlns:a14="http://schemas.microsoft.com/office/drawing/2010/main"/>
              </a:ext>
            </a:extLst>
          </a:blip>
          <a:stretch/>
        </p:blipFill>
        <p:spPr>
          <a:xfrm>
            <a:off x="4061911" y="1502102"/>
            <a:ext cx="6134043" cy="4351337"/>
          </a:xfrm>
          <a:prstGeom prst="rect">
            <a:avLst/>
          </a:prstGeom>
        </p:spPr>
      </p:pic>
      <p:sp>
        <p:nvSpPr>
          <p:cNvPr id="4" name="Text Placeholder 3"/>
          <p:cNvSpPr>
            <a:spLocks noGrp="1"/>
          </p:cNvSpPr>
          <p:nvPr>
            <p:ph type="body" sz="quarter" idx="10"/>
          </p:nvPr>
        </p:nvSpPr>
        <p:spPr/>
        <p:txBody>
          <a:bodyPr/>
          <a:lstStyle/>
          <a:p>
            <a:r>
              <a:rPr lang="en-US" dirty="0">
                <a:solidFill>
                  <a:schemeClr val="tx1"/>
                </a:solidFill>
              </a:rPr>
              <a:t>Food Safety </a:t>
            </a:r>
            <a:r>
              <a:rPr lang="mr-IN" dirty="0">
                <a:solidFill>
                  <a:schemeClr val="tx1"/>
                </a:solidFill>
              </a:rPr>
              <a:t>–</a:t>
            </a:r>
            <a:r>
              <a:rPr lang="en-US" dirty="0">
                <a:solidFill>
                  <a:schemeClr val="tx1"/>
                </a:solidFill>
              </a:rPr>
              <a:t> Traceability and Transparency</a:t>
            </a:r>
          </a:p>
        </p:txBody>
      </p:sp>
      <p:pic>
        <p:nvPicPr>
          <p:cNvPr id="5" name="Picture 2" descr="ttp://www.ibmbigdatahub.com/sites/default/files/master-data-blog.jpg"/>
          <p:cNvPicPr>
            <a:picLocks noGrp="1" noChangeAspect="1" noChangeArrowheads="1"/>
          </p:cNvPicPr>
          <p:nvPr>
            <p:ph type="chart" idx="4294967295"/>
          </p:nvPr>
        </p:nvPicPr>
        <p:blipFill rotWithShape="1">
          <a:blip r:embed="rId4" cstate="screen">
            <a:extLst>
              <a:ext uri="{28A0092B-C50C-407E-A947-70E740481C1C}">
                <a14:useLocalDpi xmlns:a14="http://schemas.microsoft.com/office/drawing/2010/main"/>
              </a:ext>
            </a:extLst>
          </a:blip>
          <a:srcRect/>
          <a:stretch/>
        </p:blipFill>
        <p:spPr bwMode="auto">
          <a:xfrm>
            <a:off x="472623" y="1625289"/>
            <a:ext cx="2295525" cy="4408487"/>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urved Connector 16"/>
          <p:cNvCxnSpPr/>
          <p:nvPr/>
        </p:nvCxnSpPr>
        <p:spPr>
          <a:xfrm flipV="1">
            <a:off x="4942397" y="3093654"/>
            <a:ext cx="3846991" cy="678205"/>
          </a:xfrm>
          <a:prstGeom prst="curvedConnector3">
            <a:avLst>
              <a:gd name="adj1" fmla="val 49692"/>
            </a:avLst>
          </a:prstGeom>
          <a:ln>
            <a:solidFill>
              <a:schemeClr val="tx1"/>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21" name="Curved Connector 20"/>
          <p:cNvCxnSpPr/>
          <p:nvPr/>
        </p:nvCxnSpPr>
        <p:spPr>
          <a:xfrm>
            <a:off x="4942397" y="3771860"/>
            <a:ext cx="4014956" cy="1298556"/>
          </a:xfrm>
          <a:prstGeom prst="curvedConnector3">
            <a:avLst>
              <a:gd name="adj1" fmla="val 50000"/>
            </a:avLst>
          </a:prstGeom>
          <a:ln>
            <a:solidFill>
              <a:schemeClr val="tx1"/>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24" name="Curved Connector 23"/>
          <p:cNvCxnSpPr/>
          <p:nvPr/>
        </p:nvCxnSpPr>
        <p:spPr>
          <a:xfrm>
            <a:off x="4942397" y="3771859"/>
            <a:ext cx="3764132" cy="245072"/>
          </a:xfrm>
          <a:prstGeom prst="curvedConnector3">
            <a:avLst>
              <a:gd name="adj1" fmla="val 50000"/>
            </a:avLst>
          </a:prstGeom>
          <a:ln>
            <a:solidFill>
              <a:schemeClr val="tx1"/>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27" name="Curved Connector 26"/>
          <p:cNvCxnSpPr/>
          <p:nvPr/>
        </p:nvCxnSpPr>
        <p:spPr>
          <a:xfrm>
            <a:off x="4942396" y="3789609"/>
            <a:ext cx="1077157" cy="1055905"/>
          </a:xfrm>
          <a:prstGeom prst="curvedConnector3">
            <a:avLst>
              <a:gd name="adj1" fmla="val 50000"/>
            </a:avLst>
          </a:prstGeom>
          <a:ln>
            <a:solidFill>
              <a:schemeClr val="tx1"/>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30" name="Curved Connector 29"/>
          <p:cNvCxnSpPr/>
          <p:nvPr/>
        </p:nvCxnSpPr>
        <p:spPr>
          <a:xfrm flipV="1">
            <a:off x="4942396" y="3093654"/>
            <a:ext cx="2355541" cy="695955"/>
          </a:xfrm>
          <a:prstGeom prst="curvedConnector3">
            <a:avLst>
              <a:gd name="adj1" fmla="val 50000"/>
            </a:avLst>
          </a:prstGeom>
          <a:ln>
            <a:solidFill>
              <a:schemeClr val="tx1"/>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33" name="Curved Connector 32"/>
          <p:cNvCxnSpPr/>
          <p:nvPr/>
        </p:nvCxnSpPr>
        <p:spPr>
          <a:xfrm>
            <a:off x="4942396" y="3807359"/>
            <a:ext cx="2355541" cy="1263057"/>
          </a:xfrm>
          <a:prstGeom prst="curvedConnector3">
            <a:avLst>
              <a:gd name="adj1" fmla="val 50000"/>
            </a:avLst>
          </a:prstGeom>
          <a:ln>
            <a:solidFill>
              <a:schemeClr val="tx1"/>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2660362" y="5730251"/>
            <a:ext cx="9339308" cy="779765"/>
          </a:xfrm>
          <a:prstGeom prst="rect">
            <a:avLst/>
          </a:prstGeom>
          <a:noFill/>
        </p:spPr>
        <p:txBody>
          <a:bodyPr wrap="square" lIns="121920" tIns="60960" rIns="121920" bIns="60960">
            <a:spAutoFit/>
          </a:bodyPr>
          <a:lstStyle/>
          <a:p>
            <a:pPr algn="ctr"/>
            <a:r>
              <a:rPr lang="en-US" sz="4267">
                <a:ln w="0"/>
                <a:effectLst>
                  <a:outerShdw blurRad="38100" dist="19050" dir="2700000" algn="tl" rotWithShape="0">
                    <a:schemeClr val="dk1">
                      <a:alpha val="40000"/>
                    </a:schemeClr>
                  </a:outerShdw>
                </a:effectLst>
                <a:latin typeface="IBM Plex Sans" charset="0"/>
                <a:ea typeface="IBM Plex Sans" charset="0"/>
                <a:cs typeface="IBM Plex Sans" charset="0"/>
              </a:rPr>
              <a:t>40,000+ Food Miles</a:t>
            </a:r>
            <a:endParaRPr lang="en-US" sz="4267" dirty="0">
              <a:ln w="0"/>
              <a:effectLst>
                <a:outerShdw blurRad="38100" dist="19050" dir="2700000" algn="tl" rotWithShape="0">
                  <a:schemeClr val="dk1">
                    <a:alpha val="40000"/>
                  </a:schemeClr>
                </a:outerShdw>
              </a:effectLst>
              <a:latin typeface="IBM Plex Sans" charset="0"/>
              <a:ea typeface="IBM Plex Sans" charset="0"/>
              <a:cs typeface="IBM Plex Sans" charset="0"/>
            </a:endParaRPr>
          </a:p>
        </p:txBody>
      </p:sp>
    </p:spTree>
    <p:extLst>
      <p:ext uri="{BB962C8B-B14F-4D97-AF65-F5344CB8AC3E}">
        <p14:creationId xmlns:p14="http://schemas.microsoft.com/office/powerpoint/2010/main" val="428555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 xmlns:a16="http://schemas.microsoft.com/office/drawing/2014/main" id="{F608CF3C-3536-8E49-BC3C-38C339446346}"/>
              </a:ext>
            </a:extLst>
          </p:cNvPr>
          <p:cNvGrpSpPr/>
          <p:nvPr/>
        </p:nvGrpSpPr>
        <p:grpSpPr>
          <a:xfrm>
            <a:off x="2269047" y="1133200"/>
            <a:ext cx="2630197" cy="4834780"/>
            <a:chOff x="8437453" y="1103693"/>
            <a:chExt cx="2630882" cy="4836039"/>
          </a:xfrm>
        </p:grpSpPr>
        <p:sp>
          <p:nvSpPr>
            <p:cNvPr id="5" name="TextBox 4"/>
            <p:cNvSpPr txBox="1"/>
            <p:nvPr/>
          </p:nvSpPr>
          <p:spPr>
            <a:xfrm>
              <a:off x="8437453" y="4073919"/>
              <a:ext cx="2630882" cy="707886"/>
            </a:xfrm>
            <a:prstGeom prst="rect">
              <a:avLst/>
            </a:prstGeom>
            <a:noFill/>
          </p:spPr>
          <p:txBody>
            <a:bodyPr wrap="square" rtlCol="0">
              <a:spAutoFit/>
            </a:bodyPr>
            <a:lstStyle/>
            <a:p>
              <a:r>
                <a:rPr lang="en-US" sz="1999" dirty="0"/>
                <a:t>Chris Tyler</a:t>
              </a:r>
            </a:p>
            <a:p>
              <a:r>
                <a:rPr lang="en-US" sz="1999" dirty="0"/>
                <a:t>Technical Evangelist</a:t>
              </a:r>
              <a:endParaRPr lang="en-US" sz="1699" dirty="0"/>
            </a:p>
          </p:txBody>
        </p:sp>
        <p:pic>
          <p:nvPicPr>
            <p:cNvPr id="48" name="Picture 4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45391" y="4844588"/>
              <a:ext cx="332632" cy="326574"/>
            </a:xfrm>
            <a:prstGeom prst="rect">
              <a:avLst/>
            </a:prstGeom>
          </p:spPr>
        </p:pic>
        <p:pic>
          <p:nvPicPr>
            <p:cNvPr id="50" name="Picture 4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69623" y="5240389"/>
              <a:ext cx="274158" cy="274158"/>
            </a:xfrm>
            <a:prstGeom prst="rect">
              <a:avLst/>
            </a:prstGeom>
          </p:spPr>
        </p:pic>
        <p:sp>
          <p:nvSpPr>
            <p:cNvPr id="51" name="TextBox 50"/>
            <p:cNvSpPr txBox="1"/>
            <p:nvPr/>
          </p:nvSpPr>
          <p:spPr>
            <a:xfrm>
              <a:off x="8789439" y="4823209"/>
              <a:ext cx="2024803" cy="353815"/>
            </a:xfrm>
            <a:prstGeom prst="rect">
              <a:avLst/>
            </a:prstGeom>
            <a:noFill/>
          </p:spPr>
          <p:txBody>
            <a:bodyPr wrap="square" rtlCol="0">
              <a:spAutoFit/>
            </a:bodyPr>
            <a:lstStyle/>
            <a:p>
              <a:r>
                <a:rPr lang="en-US" sz="1699" dirty="0">
                  <a:hlinkClick r:id="rId4"/>
                </a:rPr>
                <a:t>@chrisatyler</a:t>
              </a:r>
              <a:endParaRPr lang="en-US" sz="1699" dirty="0"/>
            </a:p>
          </p:txBody>
        </p:sp>
        <p:sp>
          <p:nvSpPr>
            <p:cNvPr id="52" name="TextBox 51"/>
            <p:cNvSpPr txBox="1"/>
            <p:nvPr/>
          </p:nvSpPr>
          <p:spPr>
            <a:xfrm>
              <a:off x="8778022" y="5192802"/>
              <a:ext cx="2036220" cy="353815"/>
            </a:xfrm>
            <a:prstGeom prst="rect">
              <a:avLst/>
            </a:prstGeom>
            <a:noFill/>
          </p:spPr>
          <p:txBody>
            <a:bodyPr wrap="square" rtlCol="0">
              <a:spAutoFit/>
            </a:bodyPr>
            <a:lstStyle/>
            <a:p>
              <a:r>
                <a:rPr lang="en-US" sz="1699" dirty="0">
                  <a:hlinkClick r:id="rId5"/>
                </a:rPr>
                <a:t>chrisatyler</a:t>
              </a:r>
              <a:endParaRPr lang="en-US" sz="1699" dirty="0"/>
            </a:p>
          </p:txBody>
        </p:sp>
        <p:sp>
          <p:nvSpPr>
            <p:cNvPr id="54" name="TextBox 53"/>
            <p:cNvSpPr txBox="1"/>
            <p:nvPr/>
          </p:nvSpPr>
          <p:spPr>
            <a:xfrm>
              <a:off x="8778022" y="5585917"/>
              <a:ext cx="1692843" cy="353815"/>
            </a:xfrm>
            <a:prstGeom prst="rect">
              <a:avLst/>
            </a:prstGeom>
            <a:noFill/>
          </p:spPr>
          <p:txBody>
            <a:bodyPr wrap="square" rtlCol="0">
              <a:spAutoFit/>
            </a:bodyPr>
            <a:lstStyle/>
            <a:p>
              <a:r>
                <a:rPr lang="en-US" sz="1699" dirty="0">
                  <a:hlinkClick r:id="rId6"/>
                </a:rPr>
                <a:t>team-</a:t>
              </a:r>
              <a:r>
                <a:rPr lang="en-US" sz="1699" dirty="0" err="1">
                  <a:hlinkClick r:id="rId6"/>
                </a:rPr>
                <a:t>wolfpack</a:t>
              </a:r>
              <a:endParaRPr lang="en-US" sz="1699" dirty="0"/>
            </a:p>
          </p:txBody>
        </p:sp>
        <p:pic>
          <p:nvPicPr>
            <p:cNvPr id="25" name="Picture Placeholder 21">
              <a:extLst>
                <a:ext uri="{FF2B5EF4-FFF2-40B4-BE49-F238E27FC236}">
                  <a16:creationId xmlns="" xmlns:a16="http://schemas.microsoft.com/office/drawing/2014/main" id="{BA600610-26F6-5B4D-A2CB-DE167A3B854F}"/>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8469623" y="1103693"/>
              <a:ext cx="2267712" cy="2830730"/>
            </a:xfrm>
            <a:prstGeom prst="rect">
              <a:avLst/>
            </a:prstGeom>
          </p:spPr>
        </p:pic>
        <p:pic>
          <p:nvPicPr>
            <p:cNvPr id="61" name="Picture 60">
              <a:extLst>
                <a:ext uri="{FF2B5EF4-FFF2-40B4-BE49-F238E27FC236}">
                  <a16:creationId xmlns="" xmlns:a16="http://schemas.microsoft.com/office/drawing/2014/main" id="{E26AD7DD-67E4-A741-B032-9AC13B621319}"/>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445391" y="5589593"/>
              <a:ext cx="329184" cy="329184"/>
            </a:xfrm>
            <a:prstGeom prst="rect">
              <a:avLst/>
            </a:prstGeom>
          </p:spPr>
        </p:pic>
      </p:grpSp>
      <p:grpSp>
        <p:nvGrpSpPr>
          <p:cNvPr id="12" name="Group 11">
            <a:extLst>
              <a:ext uri="{FF2B5EF4-FFF2-40B4-BE49-F238E27FC236}">
                <a16:creationId xmlns="" xmlns:a16="http://schemas.microsoft.com/office/drawing/2014/main" id="{23789201-6ECD-2C48-871A-6D5D03AE64DE}"/>
              </a:ext>
            </a:extLst>
          </p:cNvPr>
          <p:cNvGrpSpPr/>
          <p:nvPr/>
        </p:nvGrpSpPr>
        <p:grpSpPr>
          <a:xfrm>
            <a:off x="9963398" y="4505651"/>
            <a:ext cx="2323051" cy="2140558"/>
            <a:chOff x="9778322" y="3814693"/>
            <a:chExt cx="3060587" cy="2820156"/>
          </a:xfrm>
        </p:grpSpPr>
        <p:pic>
          <p:nvPicPr>
            <p:cNvPr id="17" name="Picture 16">
              <a:extLst>
                <a:ext uri="{FF2B5EF4-FFF2-40B4-BE49-F238E27FC236}">
                  <a16:creationId xmlns="" xmlns:a16="http://schemas.microsoft.com/office/drawing/2014/main" id="{62F69159-998A-4F45-B86B-FE94A0EF26B6}"/>
                </a:ext>
              </a:extLst>
            </p:cNvPr>
            <p:cNvPicPr>
              <a:picLocks noChangeAspect="1"/>
            </p:cNvPicPr>
            <p:nvPr/>
          </p:nvPicPr>
          <p:blipFill>
            <a:blip r:embed="rId9"/>
            <a:stretch>
              <a:fillRect/>
            </a:stretch>
          </p:blipFill>
          <p:spPr>
            <a:xfrm>
              <a:off x="10165913" y="3814693"/>
              <a:ext cx="2285405" cy="2285405"/>
            </a:xfrm>
            <a:prstGeom prst="rect">
              <a:avLst/>
            </a:prstGeom>
          </p:spPr>
        </p:pic>
        <p:sp>
          <p:nvSpPr>
            <p:cNvPr id="18" name="TextBox 17"/>
            <p:cNvSpPr txBox="1"/>
            <p:nvPr/>
          </p:nvSpPr>
          <p:spPr>
            <a:xfrm>
              <a:off x="9778322" y="6168824"/>
              <a:ext cx="3060587" cy="466025"/>
            </a:xfrm>
            <a:prstGeom prst="rect">
              <a:avLst/>
            </a:prstGeom>
            <a:noFill/>
          </p:spPr>
          <p:txBody>
            <a:bodyPr wrap="square" rtlCol="0">
              <a:spAutoFit/>
            </a:bodyPr>
            <a:lstStyle/>
            <a:p>
              <a:pPr algn="ctr"/>
              <a:r>
                <a:rPr lang="en-US" sz="1699" b="1" dirty="0"/>
                <a:t>#</a:t>
              </a:r>
              <a:r>
                <a:rPr lang="en-US" sz="1699" b="1" dirty="0" err="1"/>
                <a:t>IBMWolfPack</a:t>
              </a:r>
              <a:endParaRPr lang="en-US" sz="1699" b="1" dirty="0"/>
            </a:p>
          </p:txBody>
        </p:sp>
      </p:grpSp>
      <p:grpSp>
        <p:nvGrpSpPr>
          <p:cNvPr id="9" name="Group 8">
            <a:extLst>
              <a:ext uri="{FF2B5EF4-FFF2-40B4-BE49-F238E27FC236}">
                <a16:creationId xmlns="" xmlns:a16="http://schemas.microsoft.com/office/drawing/2014/main" id="{FBC22E99-D3AF-5649-92AB-8D7A7058215F}"/>
              </a:ext>
            </a:extLst>
          </p:cNvPr>
          <p:cNvGrpSpPr/>
          <p:nvPr/>
        </p:nvGrpSpPr>
        <p:grpSpPr>
          <a:xfrm>
            <a:off x="6234269" y="1133200"/>
            <a:ext cx="2623782" cy="4834780"/>
            <a:chOff x="1674580" y="1103693"/>
            <a:chExt cx="2624465" cy="4836039"/>
          </a:xfrm>
        </p:grpSpPr>
        <p:sp>
          <p:nvSpPr>
            <p:cNvPr id="29" name="TextBox 28"/>
            <p:cNvSpPr txBox="1"/>
            <p:nvPr/>
          </p:nvSpPr>
          <p:spPr>
            <a:xfrm>
              <a:off x="1674580" y="4072686"/>
              <a:ext cx="2624465" cy="707886"/>
            </a:xfrm>
            <a:prstGeom prst="rect">
              <a:avLst/>
            </a:prstGeom>
            <a:noFill/>
          </p:spPr>
          <p:txBody>
            <a:bodyPr wrap="square" rtlCol="0">
              <a:spAutoFit/>
            </a:bodyPr>
            <a:lstStyle/>
            <a:p>
              <a:r>
                <a:rPr lang="en-US" sz="1999" dirty="0"/>
                <a:t>Darrel Pyle</a:t>
              </a:r>
            </a:p>
            <a:p>
              <a:r>
                <a:rPr lang="en-US" sz="1999" dirty="0"/>
                <a:t>Technical Evangelist</a:t>
              </a:r>
              <a:endParaRPr lang="en-US" sz="1699" dirty="0"/>
            </a:p>
          </p:txBody>
        </p:sp>
        <p:pic>
          <p:nvPicPr>
            <p:cNvPr id="42" name="Picture 4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02228" y="4844588"/>
              <a:ext cx="332632" cy="326574"/>
            </a:xfrm>
            <a:prstGeom prst="rect">
              <a:avLst/>
            </a:prstGeom>
          </p:spPr>
        </p:pic>
        <p:pic>
          <p:nvPicPr>
            <p:cNvPr id="44" name="Picture 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1465" y="5240389"/>
              <a:ext cx="274158" cy="274158"/>
            </a:xfrm>
            <a:prstGeom prst="rect">
              <a:avLst/>
            </a:prstGeom>
          </p:spPr>
        </p:pic>
        <p:sp>
          <p:nvSpPr>
            <p:cNvPr id="45" name="TextBox 44"/>
            <p:cNvSpPr txBox="1"/>
            <p:nvPr/>
          </p:nvSpPr>
          <p:spPr>
            <a:xfrm>
              <a:off x="2034049" y="4823209"/>
              <a:ext cx="2036220" cy="353815"/>
            </a:xfrm>
            <a:prstGeom prst="rect">
              <a:avLst/>
            </a:prstGeom>
            <a:noFill/>
          </p:spPr>
          <p:txBody>
            <a:bodyPr wrap="square" rtlCol="0">
              <a:spAutoFit/>
            </a:bodyPr>
            <a:lstStyle/>
            <a:p>
              <a:r>
                <a:rPr lang="en-US" sz="1699" dirty="0">
                  <a:hlinkClick r:id="rId10"/>
                </a:rPr>
                <a:t>@AnalyticsDS</a:t>
              </a:r>
              <a:endParaRPr lang="en-US" sz="1699" dirty="0"/>
            </a:p>
          </p:txBody>
        </p:sp>
        <p:sp>
          <p:nvSpPr>
            <p:cNvPr id="46" name="TextBox 45"/>
            <p:cNvSpPr txBox="1"/>
            <p:nvPr/>
          </p:nvSpPr>
          <p:spPr>
            <a:xfrm>
              <a:off x="2048004" y="5192802"/>
              <a:ext cx="2022265" cy="353815"/>
            </a:xfrm>
            <a:prstGeom prst="rect">
              <a:avLst/>
            </a:prstGeom>
            <a:noFill/>
          </p:spPr>
          <p:txBody>
            <a:bodyPr wrap="square" rtlCol="0">
              <a:spAutoFit/>
            </a:bodyPr>
            <a:lstStyle/>
            <a:p>
              <a:r>
                <a:rPr lang="en-US" sz="1699" dirty="0">
                  <a:hlinkClick r:id="rId11"/>
                </a:rPr>
                <a:t>AnalyticsDS</a:t>
              </a:r>
              <a:endParaRPr lang="en-US" sz="1699" dirty="0"/>
            </a:p>
          </p:txBody>
        </p:sp>
        <p:sp>
          <p:nvSpPr>
            <p:cNvPr id="47" name="TextBox 46"/>
            <p:cNvSpPr txBox="1"/>
            <p:nvPr/>
          </p:nvSpPr>
          <p:spPr>
            <a:xfrm>
              <a:off x="2048005" y="5585917"/>
              <a:ext cx="1725732" cy="353815"/>
            </a:xfrm>
            <a:prstGeom prst="rect">
              <a:avLst/>
            </a:prstGeom>
            <a:noFill/>
          </p:spPr>
          <p:txBody>
            <a:bodyPr wrap="square" rtlCol="0">
              <a:spAutoFit/>
            </a:bodyPr>
            <a:lstStyle/>
            <a:p>
              <a:r>
                <a:rPr lang="en-US" sz="1699" dirty="0">
                  <a:hlinkClick r:id="rId6"/>
                </a:rPr>
                <a:t>team-</a:t>
              </a:r>
              <a:r>
                <a:rPr lang="en-US" sz="1699" dirty="0" err="1">
                  <a:hlinkClick r:id="rId6"/>
                </a:rPr>
                <a:t>wolfpack</a:t>
              </a:r>
              <a:endParaRPr lang="en-US" sz="1699" dirty="0"/>
            </a:p>
          </p:txBody>
        </p:sp>
        <p:pic>
          <p:nvPicPr>
            <p:cNvPr id="24" name="Picture Placeholder 23">
              <a:extLst>
                <a:ext uri="{FF2B5EF4-FFF2-40B4-BE49-F238E27FC236}">
                  <a16:creationId xmlns="" xmlns:a16="http://schemas.microsoft.com/office/drawing/2014/main" id="{BD8B60E6-F7B4-2048-A29F-4466E8E1B045}"/>
                </a:ext>
              </a:extLst>
            </p:cNvPr>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a:xfrm>
              <a:off x="1727884" y="1103693"/>
              <a:ext cx="2267712" cy="2830730"/>
            </a:xfrm>
            <a:prstGeom prst="rect">
              <a:avLst/>
            </a:prstGeom>
          </p:spPr>
        </p:pic>
        <p:pic>
          <p:nvPicPr>
            <p:cNvPr id="59" name="Picture 58">
              <a:extLst>
                <a:ext uri="{FF2B5EF4-FFF2-40B4-BE49-F238E27FC236}">
                  <a16:creationId xmlns="" xmlns:a16="http://schemas.microsoft.com/office/drawing/2014/main" id="{A3C97468-29BE-4C4C-B2D8-1F8CEAB98656}"/>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716092" y="5589593"/>
              <a:ext cx="329184" cy="329184"/>
            </a:xfrm>
            <a:prstGeom prst="rect">
              <a:avLst/>
            </a:prstGeom>
          </p:spPr>
        </p:pic>
      </p:grpSp>
    </p:spTree>
    <p:extLst>
      <p:ext uri="{BB962C8B-B14F-4D97-AF65-F5344CB8AC3E}">
        <p14:creationId xmlns:p14="http://schemas.microsoft.com/office/powerpoint/2010/main" val="13935761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Food Safety - Risks</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7952" y="1643989"/>
            <a:ext cx="5289357" cy="2135532"/>
          </a:xfrm>
          <a:prstGeom prst="rect">
            <a:avLst/>
          </a:prstGeom>
        </p:spPr>
      </p:pic>
      <p:pic>
        <p:nvPicPr>
          <p:cNvPr id="13314" name="Picture 2" descr="mage result for spinach"/>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07072" y="3932830"/>
            <a:ext cx="4405376" cy="22907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07936" y="3207163"/>
            <a:ext cx="4803648" cy="1451333"/>
          </a:xfrm>
          <a:prstGeom prst="rect">
            <a:avLst/>
          </a:prstGeom>
        </p:spPr>
      </p:pic>
      <p:pic>
        <p:nvPicPr>
          <p:cNvPr id="6" name="Picture 5"/>
          <p:cNvPicPr>
            <a:picLocks noChangeAspect="1"/>
          </p:cNvPicPr>
          <p:nvPr/>
        </p:nvPicPr>
        <p:blipFill>
          <a:blip r:embed="rId5"/>
          <a:stretch>
            <a:fillRect/>
          </a:stretch>
        </p:blipFill>
        <p:spPr>
          <a:xfrm>
            <a:off x="377952" y="4239099"/>
            <a:ext cx="6400800" cy="1678259"/>
          </a:xfrm>
          <a:prstGeom prst="rect">
            <a:avLst/>
          </a:prstGeom>
        </p:spPr>
      </p:pic>
      <p:pic>
        <p:nvPicPr>
          <p:cNvPr id="13316" name="Picture 4" descr="mage result for michael palin food doesn't harm me"/>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778752" y="1040243"/>
            <a:ext cx="4087876" cy="1923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2286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mage result for paperwork site:ibm.com"/>
          <p:cNvPicPr>
            <a:picLocks noGrp="1" noChangeAspect="1" noChangeArrowheads="1"/>
          </p:cNvPicPr>
          <p:nvPr>
            <p:ph idx="1"/>
          </p:nvPr>
        </p:nvPicPr>
        <p:blipFill>
          <a:blip r:embed="rId2" cstate="screen">
            <a:extLst>
              <a:ext uri="{28A0092B-C50C-407E-A947-70E740481C1C}">
                <a14:useLocalDpi xmlns:a14="http://schemas.microsoft.com/office/drawing/2010/main"/>
              </a:ext>
            </a:extLst>
          </a:blip>
          <a:stretch>
            <a:fillRect/>
          </a:stretch>
        </p:blipFill>
        <p:spPr bwMode="auto">
          <a:xfrm>
            <a:off x="3684412" y="1693176"/>
            <a:ext cx="7735710" cy="4351337"/>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10"/>
          </p:nvPr>
        </p:nvSpPr>
        <p:spPr/>
        <p:txBody>
          <a:bodyPr/>
          <a:lstStyle/>
          <a:p>
            <a:r>
              <a:rPr lang="en-US" dirty="0"/>
              <a:t>Transportation and Logistics </a:t>
            </a:r>
            <a:r>
              <a:rPr lang="mr-IN" dirty="0"/>
              <a:t>–</a:t>
            </a:r>
            <a:r>
              <a:rPr lang="en-US" dirty="0"/>
              <a:t> Eliminating </a:t>
            </a:r>
            <a:r>
              <a:rPr lang="en-US" dirty="0" smtClean="0"/>
              <a:t>Inefficiencies</a:t>
            </a:r>
            <a:endParaRPr lang="en-US" dirty="0"/>
          </a:p>
        </p:txBody>
      </p:sp>
      <p:pic>
        <p:nvPicPr>
          <p:cNvPr id="8" name="Picture 4" descr="mage result for maersk site:ibm.com"/>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36974" y="1693176"/>
            <a:ext cx="2365455" cy="440984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rot="19097625">
            <a:off x="4909052" y="2801769"/>
            <a:ext cx="4841923" cy="1600438"/>
          </a:xfrm>
          <a:prstGeom prst="rect">
            <a:avLst/>
          </a:prstGeom>
          <a:noFill/>
        </p:spPr>
        <p:txBody>
          <a:bodyPr wrap="square" lIns="121920" tIns="60960" rIns="121920" bIns="60960">
            <a:spAutoFit/>
          </a:bodyPr>
          <a:lstStyle/>
          <a:p>
            <a:pPr algn="ctr"/>
            <a:r>
              <a:rPr lang="en-US" sz="4800" dirty="0">
                <a:ln w="0"/>
                <a:solidFill>
                  <a:schemeClr val="bg2"/>
                </a:solidFill>
                <a:effectLst>
                  <a:outerShdw blurRad="38100" dist="19050" dir="2700000" algn="tl" rotWithShape="0">
                    <a:schemeClr val="dk1">
                      <a:alpha val="40000"/>
                    </a:schemeClr>
                  </a:outerShdw>
                </a:effectLst>
                <a:latin typeface="IBM Plex Sans" charset="0"/>
                <a:ea typeface="IBM Plex Sans" charset="0"/>
                <a:cs typeface="IBM Plex Sans" charset="0"/>
              </a:rPr>
              <a:t>$180 Billion </a:t>
            </a:r>
            <a:r>
              <a:rPr lang="en-US" sz="4800">
                <a:ln w="0"/>
                <a:solidFill>
                  <a:schemeClr val="bg2"/>
                </a:solidFill>
                <a:effectLst>
                  <a:outerShdw blurRad="38100" dist="19050" dir="2700000" algn="tl" rotWithShape="0">
                    <a:schemeClr val="dk1">
                      <a:alpha val="40000"/>
                    </a:schemeClr>
                  </a:outerShdw>
                </a:effectLst>
                <a:latin typeface="IBM Plex Sans" charset="0"/>
                <a:ea typeface="IBM Plex Sans" charset="0"/>
                <a:cs typeface="IBM Plex Sans" charset="0"/>
              </a:rPr>
              <a:t>Cost Savings</a:t>
            </a:r>
            <a:endParaRPr lang="en-US" sz="4800" dirty="0">
              <a:ln w="0"/>
              <a:solidFill>
                <a:schemeClr val="bg2"/>
              </a:solidFill>
              <a:effectLst>
                <a:outerShdw blurRad="38100" dist="19050" dir="2700000" algn="tl" rotWithShape="0">
                  <a:schemeClr val="dk1">
                    <a:alpha val="40000"/>
                  </a:schemeClr>
                </a:outerShdw>
              </a:effectLst>
              <a:latin typeface="IBM Plex Sans" charset="0"/>
              <a:ea typeface="IBM Plex Sans" charset="0"/>
              <a:cs typeface="IBM Plex Sans" charset="0"/>
            </a:endParaRPr>
          </a:p>
        </p:txBody>
      </p:sp>
    </p:spTree>
    <p:extLst>
      <p:ext uri="{BB962C8B-B14F-4D97-AF65-F5344CB8AC3E}">
        <p14:creationId xmlns:p14="http://schemas.microsoft.com/office/powerpoint/2010/main" val="6124657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mage result for pie chart site:ibm.com"/>
          <p:cNvPicPr>
            <a:picLocks noGrp="1" noChangeAspect="1" noChangeArrowheads="1"/>
          </p:cNvPicPr>
          <p:nvPr>
            <p:ph idx="1"/>
          </p:nvPr>
        </p:nvPicPr>
        <p:blipFill rotWithShape="1">
          <a:blip r:embed="rId2">
            <a:alphaModFix amt="51000"/>
            <a:extLst>
              <a:ext uri="{28A0092B-C50C-407E-A947-70E740481C1C}">
                <a14:useLocalDpi xmlns:a14="http://schemas.microsoft.com/office/drawing/2010/main"/>
              </a:ext>
            </a:extLst>
          </a:blip>
          <a:stretch/>
        </p:blipFill>
        <p:spPr bwMode="auto">
          <a:xfrm>
            <a:off x="3936777" y="1721760"/>
            <a:ext cx="6113380" cy="4351337"/>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10"/>
          </p:nvPr>
        </p:nvSpPr>
        <p:spPr/>
        <p:txBody>
          <a:bodyPr/>
          <a:lstStyle/>
          <a:p>
            <a:r>
              <a:rPr lang="en-US" dirty="0">
                <a:solidFill>
                  <a:schemeClr val="tx1"/>
                </a:solidFill>
              </a:rPr>
              <a:t>Music </a:t>
            </a:r>
            <a:r>
              <a:rPr lang="en-US" dirty="0" smtClean="0">
                <a:solidFill>
                  <a:schemeClr val="tx1"/>
                </a:solidFill>
              </a:rPr>
              <a:t>Industry </a:t>
            </a:r>
            <a:r>
              <a:rPr lang="mr-IN" dirty="0" smtClean="0">
                <a:solidFill>
                  <a:schemeClr val="tx1"/>
                </a:solidFill>
              </a:rPr>
              <a:t>–</a:t>
            </a:r>
            <a:r>
              <a:rPr lang="en-US" dirty="0" smtClean="0">
                <a:solidFill>
                  <a:schemeClr val="tx1"/>
                </a:solidFill>
              </a:rPr>
              <a:t> </a:t>
            </a:r>
            <a:r>
              <a:rPr lang="en-US" dirty="0">
                <a:solidFill>
                  <a:schemeClr val="tx1"/>
                </a:solidFill>
              </a:rPr>
              <a:t>Digital Rights and Royalty Transparency</a:t>
            </a:r>
          </a:p>
        </p:txBody>
      </p:sp>
      <p:pic>
        <p:nvPicPr>
          <p:cNvPr id="6" name="Picture 2" descr="mage result for music site:ibm.com"/>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21518" y="1692507"/>
            <a:ext cx="2282599" cy="44098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605955" y="3711141"/>
            <a:ext cx="5702575" cy="615553"/>
          </a:xfrm>
          <a:prstGeom prst="rect">
            <a:avLst/>
          </a:prstGeom>
          <a:noFill/>
        </p:spPr>
        <p:txBody>
          <a:bodyPr wrap="square" lIns="121920" tIns="60960" rIns="121920" bIns="60960">
            <a:spAutoFit/>
          </a:bodyPr>
          <a:lstStyle/>
          <a:p>
            <a:pPr algn="ctr"/>
            <a:r>
              <a:rPr lang="en-US" sz="3200" dirty="0">
                <a:ln w="0"/>
                <a:effectLst>
                  <a:outerShdw blurRad="38100" dist="19050" dir="2700000" algn="tl" rotWithShape="0">
                    <a:schemeClr val="dk1">
                      <a:alpha val="40000"/>
                    </a:schemeClr>
                  </a:outerShdw>
                </a:effectLst>
                <a:latin typeface="IBM Plex Sans" charset="0"/>
                <a:ea typeface="IBM Plex Sans" charset="0"/>
                <a:cs typeface="IBM Plex Sans" charset="0"/>
              </a:rPr>
              <a:t>20%-50</a:t>
            </a:r>
            <a:r>
              <a:rPr lang="en-US" sz="3200">
                <a:ln w="0"/>
                <a:effectLst>
                  <a:outerShdw blurRad="38100" dist="19050" dir="2700000" algn="tl" rotWithShape="0">
                    <a:schemeClr val="dk1">
                      <a:alpha val="40000"/>
                    </a:schemeClr>
                  </a:outerShdw>
                </a:effectLst>
                <a:latin typeface="IBM Plex Sans" charset="0"/>
                <a:ea typeface="IBM Plex Sans" charset="0"/>
                <a:cs typeface="IBM Plex Sans" charset="0"/>
              </a:rPr>
              <a:t>% Royalties</a:t>
            </a:r>
            <a:endParaRPr lang="en-US" sz="3200" dirty="0">
              <a:ln w="0"/>
              <a:effectLst>
                <a:outerShdw blurRad="38100" dist="19050" dir="2700000" algn="tl" rotWithShape="0">
                  <a:schemeClr val="dk1">
                    <a:alpha val="40000"/>
                  </a:schemeClr>
                </a:outerShdw>
              </a:effectLst>
              <a:latin typeface="IBM Plex Sans" charset="0"/>
              <a:ea typeface="IBM Plex Sans" charset="0"/>
              <a:cs typeface="IBM Plex Sans" charset="0"/>
            </a:endParaRPr>
          </a:p>
        </p:txBody>
      </p:sp>
    </p:spTree>
    <p:extLst>
      <p:ext uri="{BB962C8B-B14F-4D97-AF65-F5344CB8AC3E}">
        <p14:creationId xmlns:p14="http://schemas.microsoft.com/office/powerpoint/2010/main" val="8224376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Table 36"/>
          <p:cNvGraphicFramePr>
            <a:graphicFrameLocks noGrp="1"/>
          </p:cNvGraphicFramePr>
          <p:nvPr>
            <p:extLst/>
          </p:nvPr>
        </p:nvGraphicFramePr>
        <p:xfrm>
          <a:off x="406400" y="1541550"/>
          <a:ext cx="11285415" cy="4739316"/>
        </p:xfrm>
        <a:graphic>
          <a:graphicData uri="http://schemas.openxmlformats.org/drawingml/2006/table">
            <a:tbl>
              <a:tblPr firstRow="1" bandRow="1">
                <a:tableStyleId>{5C22544A-7EE6-4342-B048-85BDC9FD1C3A}</a:tableStyleId>
              </a:tblPr>
              <a:tblGrid>
                <a:gridCol w="2257083">
                  <a:extLst>
                    <a:ext uri="{9D8B030D-6E8A-4147-A177-3AD203B41FA5}">
                      <a16:colId xmlns="" xmlns:a16="http://schemas.microsoft.com/office/drawing/2014/main" val="2615809878"/>
                    </a:ext>
                  </a:extLst>
                </a:gridCol>
                <a:gridCol w="2257083">
                  <a:extLst>
                    <a:ext uri="{9D8B030D-6E8A-4147-A177-3AD203B41FA5}">
                      <a16:colId xmlns="" xmlns:a16="http://schemas.microsoft.com/office/drawing/2014/main" val="2605072553"/>
                    </a:ext>
                  </a:extLst>
                </a:gridCol>
                <a:gridCol w="2257083">
                  <a:extLst>
                    <a:ext uri="{9D8B030D-6E8A-4147-A177-3AD203B41FA5}">
                      <a16:colId xmlns="" xmlns:a16="http://schemas.microsoft.com/office/drawing/2014/main" val="3229103868"/>
                    </a:ext>
                  </a:extLst>
                </a:gridCol>
                <a:gridCol w="2257083">
                  <a:extLst>
                    <a:ext uri="{9D8B030D-6E8A-4147-A177-3AD203B41FA5}">
                      <a16:colId xmlns="" xmlns:a16="http://schemas.microsoft.com/office/drawing/2014/main" val="686530023"/>
                    </a:ext>
                  </a:extLst>
                </a:gridCol>
                <a:gridCol w="2257083">
                  <a:extLst>
                    <a:ext uri="{9D8B030D-6E8A-4147-A177-3AD203B41FA5}">
                      <a16:colId xmlns="" xmlns:a16="http://schemas.microsoft.com/office/drawing/2014/main" val="2237226581"/>
                    </a:ext>
                  </a:extLst>
                </a:gridCol>
              </a:tblGrid>
              <a:tr h="1350433">
                <a:tc>
                  <a:txBody>
                    <a:bodyPr/>
                    <a:lstStyle/>
                    <a:p>
                      <a:endParaRPr lang="en-US" sz="2400" dirty="0">
                        <a:latin typeface="IBM Plex Sans" charset="0"/>
                        <a:ea typeface="IBM Plex Sans" charset="0"/>
                        <a:cs typeface="IBM Plex Sans" charset="0"/>
                      </a:endParaRPr>
                    </a:p>
                  </a:txBody>
                  <a:tcPr marL="121920" marR="121920" marT="60960" marB="60960">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latin typeface="IBM Plex Sans" charset="0"/>
                        <a:ea typeface="IBM Plex Sans" charset="0"/>
                        <a:cs typeface="IBM Plex Sans" charset="0"/>
                      </a:endParaRPr>
                    </a:p>
                  </a:txBody>
                  <a:tcPr marL="121920" marR="121920" marT="60960" marB="60960">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latin typeface="IBM Plex Sans" charset="0"/>
                        <a:ea typeface="IBM Plex Sans" charset="0"/>
                        <a:cs typeface="IBM Plex Sans" charset="0"/>
                      </a:endParaRPr>
                    </a:p>
                  </a:txBody>
                  <a:tcPr marL="121920" marR="121920" marT="60960" marB="60960">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latin typeface="IBM Plex Sans" charset="0"/>
                        <a:ea typeface="IBM Plex Sans" charset="0"/>
                        <a:cs typeface="IBM Plex Sans" charset="0"/>
                      </a:endParaRPr>
                    </a:p>
                  </a:txBody>
                  <a:tcPr marL="121920" marR="121920" marT="60960" marB="60960">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latin typeface="IBM Plex Sans" charset="0"/>
                        <a:ea typeface="IBM Plex Sans" charset="0"/>
                        <a:cs typeface="IBM Plex Sans" charset="0"/>
                      </a:endParaRPr>
                    </a:p>
                  </a:txBody>
                  <a:tcPr marL="121920" marR="121920" marT="60960" marB="60960">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961933717"/>
                  </a:ext>
                </a:extLst>
              </a:tr>
              <a:tr h="584723">
                <a:tc>
                  <a:txBody>
                    <a:bodyPr/>
                    <a:lstStyle/>
                    <a:p>
                      <a:pPr algn="ctr"/>
                      <a:r>
                        <a:rPr kumimoji="0" lang="en-US" sz="2400" b="0" i="0" u="none" strike="noStrike" cap="none" normalizeH="0" baseline="0" dirty="0">
                          <a:ln>
                            <a:noFill/>
                          </a:ln>
                          <a:solidFill>
                            <a:schemeClr val="bg2"/>
                          </a:solidFill>
                          <a:effectLst/>
                          <a:latin typeface="IBM Plex Sans" charset="0"/>
                          <a:ea typeface="IBM Plex Sans" charset="0"/>
                          <a:cs typeface="IBM Plex Sans" charset="0"/>
                        </a:rPr>
                        <a:t>Financial</a:t>
                      </a:r>
                      <a:endParaRPr lang="en-US" sz="2400" dirty="0">
                        <a:solidFill>
                          <a:schemeClr val="bg2"/>
                        </a:solidFill>
                        <a:latin typeface="IBM Plex Sans" charset="0"/>
                        <a:ea typeface="IBM Plex Sans" charset="0"/>
                        <a:cs typeface="IBM Plex Sans" charset="0"/>
                      </a:endParaRPr>
                    </a:p>
                  </a:txBody>
                  <a:tcPr marL="121920" marR="121920" marT="60960" marB="60960" anchor="ctr">
                    <a:lnL w="12700" cap="flat" cmpd="sng" algn="ctr">
                      <a:solidFill>
                        <a:schemeClr val="tx2">
                          <a:lumMod val="75000"/>
                        </a:schemeClr>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bg2"/>
                          </a:solidFill>
                          <a:effectLst/>
                          <a:latin typeface="IBM Plex Sans" charset="0"/>
                          <a:ea typeface="IBM Plex Sans" charset="0"/>
                          <a:cs typeface="IBM Plex Sans" charset="0"/>
                        </a:rPr>
                        <a:t>Public Sector</a:t>
                      </a:r>
                    </a:p>
                  </a:txBody>
                  <a:tcPr marL="121920" marR="121920" marT="60960" marB="6096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kumimoji="0" lang="en-US" sz="2400" b="0" i="0" u="none" strike="noStrike" cap="none" normalizeH="0" baseline="0" dirty="0">
                          <a:ln>
                            <a:noFill/>
                          </a:ln>
                          <a:solidFill>
                            <a:schemeClr val="bg2"/>
                          </a:solidFill>
                          <a:effectLst/>
                          <a:latin typeface="IBM Plex Sans" charset="0"/>
                          <a:ea typeface="IBM Plex Sans" charset="0"/>
                          <a:cs typeface="IBM Plex Sans" charset="0"/>
                        </a:rPr>
                        <a:t>Retail</a:t>
                      </a:r>
                      <a:endParaRPr lang="en-US" sz="2400" dirty="0">
                        <a:solidFill>
                          <a:schemeClr val="bg2"/>
                        </a:solidFill>
                        <a:latin typeface="IBM Plex Sans" charset="0"/>
                        <a:ea typeface="IBM Plex Sans" charset="0"/>
                        <a:cs typeface="IBM Plex Sans" charset="0"/>
                      </a:endParaRPr>
                    </a:p>
                  </a:txBody>
                  <a:tcPr marL="121920" marR="121920" marT="60960" marB="6096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kumimoji="0" lang="en-US" sz="2400" b="0" i="0" u="none" strike="noStrike" cap="none" normalizeH="0" baseline="0" dirty="0">
                          <a:ln>
                            <a:noFill/>
                          </a:ln>
                          <a:solidFill>
                            <a:schemeClr val="bg2"/>
                          </a:solidFill>
                          <a:effectLst/>
                          <a:latin typeface="IBM Plex Sans" charset="0"/>
                          <a:ea typeface="IBM Plex Sans" charset="0"/>
                          <a:cs typeface="IBM Plex Sans" charset="0"/>
                        </a:rPr>
                        <a:t>Insurance</a:t>
                      </a:r>
                      <a:endParaRPr lang="en-US" sz="2400" dirty="0">
                        <a:solidFill>
                          <a:schemeClr val="bg2"/>
                        </a:solidFill>
                        <a:latin typeface="IBM Plex Sans" charset="0"/>
                        <a:ea typeface="IBM Plex Sans" charset="0"/>
                        <a:cs typeface="IBM Plex Sans" charset="0"/>
                      </a:endParaRPr>
                    </a:p>
                  </a:txBody>
                  <a:tcPr marL="121920" marR="121920" marT="60960" marB="6096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kumimoji="0" lang="en-US" sz="2400" b="0" i="0" u="none" strike="noStrike" cap="none" normalizeH="0" baseline="0" dirty="0">
                          <a:ln>
                            <a:noFill/>
                          </a:ln>
                          <a:solidFill>
                            <a:schemeClr val="bg2"/>
                          </a:solidFill>
                          <a:effectLst/>
                          <a:latin typeface="IBM Plex Sans" charset="0"/>
                          <a:ea typeface="IBM Plex Sans" charset="0"/>
                          <a:cs typeface="IBM Plex Sans" charset="0"/>
                        </a:rPr>
                        <a:t>Manufacturing</a:t>
                      </a:r>
                      <a:endParaRPr lang="en-US" sz="2400" dirty="0">
                        <a:solidFill>
                          <a:schemeClr val="bg2"/>
                        </a:solidFill>
                        <a:latin typeface="IBM Plex Sans" charset="0"/>
                        <a:ea typeface="IBM Plex Sans" charset="0"/>
                        <a:cs typeface="IBM Plex Sans" charset="0"/>
                      </a:endParaRPr>
                    </a:p>
                  </a:txBody>
                  <a:tcPr marL="121920" marR="121920" marT="60960" marB="60960" anchor="ctr">
                    <a:lnL w="12700" cap="flat" cmpd="sng" algn="ctr">
                      <a:solidFill>
                        <a:schemeClr val="accent6"/>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 xmlns:a16="http://schemas.microsoft.com/office/drawing/2014/main" val="1334797546"/>
                  </a:ext>
                </a:extLst>
              </a:tr>
              <a:tr h="2804160">
                <a:tc>
                  <a:txBody>
                    <a:bodyPr/>
                    <a:lstStyle/>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Trade Finance</a:t>
                      </a:r>
                    </a:p>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Cross currency payments</a:t>
                      </a:r>
                    </a:p>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Mortgages</a:t>
                      </a:r>
                    </a:p>
                    <a:p>
                      <a:pPr marL="285750" indent="-285750">
                        <a:spcAft>
                          <a:spcPts val="800"/>
                        </a:spcAft>
                        <a:buFont typeface="Arial" panose="020B0604020202020204" pitchFamily="34" charset="0"/>
                        <a:buChar char="•"/>
                      </a:pPr>
                      <a:endParaRPr lang="en-US" sz="1900" dirty="0">
                        <a:solidFill>
                          <a:schemeClr val="tx1"/>
                        </a:solidFill>
                        <a:latin typeface="IBM Plex Sans" charset="0"/>
                        <a:ea typeface="IBM Plex Sans" charset="0"/>
                        <a:cs typeface="IBM Plex Sans" charset="0"/>
                      </a:endParaRPr>
                    </a:p>
                  </a:txBody>
                  <a:tcPr marL="121920" marR="121920" marT="60960" marB="60960">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Asset Registration</a:t>
                      </a:r>
                    </a:p>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Citizen Identity</a:t>
                      </a:r>
                    </a:p>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Medical records</a:t>
                      </a:r>
                    </a:p>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Medicine supply chain</a:t>
                      </a:r>
                    </a:p>
                    <a:p>
                      <a:pPr marL="285750" indent="-285750">
                        <a:spcAft>
                          <a:spcPts val="800"/>
                        </a:spcAft>
                        <a:buFont typeface="Arial" panose="020B0604020202020204" pitchFamily="34" charset="0"/>
                        <a:buChar char="•"/>
                      </a:pPr>
                      <a:endParaRPr lang="en-US" sz="1900" dirty="0">
                        <a:solidFill>
                          <a:schemeClr val="tx1"/>
                        </a:solidFill>
                        <a:latin typeface="IBM Plex Sans" charset="0"/>
                        <a:ea typeface="IBM Plex Sans" charset="0"/>
                        <a:cs typeface="IBM Plex Sans" charset="0"/>
                      </a:endParaRPr>
                    </a:p>
                  </a:txBody>
                  <a:tcPr marL="121920" marR="121920" marT="60960" marB="60960">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Supply chain</a:t>
                      </a:r>
                    </a:p>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Loyalty programs</a:t>
                      </a:r>
                    </a:p>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Information sharing (supplier </a:t>
                      </a:r>
                      <a:r>
                        <a:rPr kumimoji="0" lang="mr-IN" sz="1900" b="0" i="0" u="none" strike="noStrike" cap="none" normalizeH="0" baseline="0" dirty="0">
                          <a:ln>
                            <a:noFill/>
                          </a:ln>
                          <a:solidFill>
                            <a:schemeClr val="tx1"/>
                          </a:solidFill>
                          <a:effectLst/>
                          <a:latin typeface="IBM Plex Sans" charset="0"/>
                          <a:ea typeface="IBM Plex Sans" charset="0"/>
                          <a:cs typeface="IBM Plex Sans" charset="0"/>
                        </a:rPr>
                        <a:t>–</a:t>
                      </a: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 retailer) </a:t>
                      </a:r>
                    </a:p>
                    <a:p>
                      <a:pPr marL="285750" indent="-285750">
                        <a:spcAft>
                          <a:spcPts val="800"/>
                        </a:spcAft>
                        <a:buFont typeface="Arial" panose="020B0604020202020204" pitchFamily="34" charset="0"/>
                        <a:buChar char="•"/>
                      </a:pPr>
                      <a:endParaRPr lang="en-US" sz="1900" dirty="0">
                        <a:solidFill>
                          <a:schemeClr val="tx1"/>
                        </a:solidFill>
                        <a:latin typeface="IBM Plex Sans" charset="0"/>
                        <a:ea typeface="IBM Plex Sans" charset="0"/>
                        <a:cs typeface="IBM Plex Sans" charset="0"/>
                      </a:endParaRPr>
                    </a:p>
                  </a:txBody>
                  <a:tcPr marL="121920" marR="121920" marT="60960" marB="60960">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Claims processing</a:t>
                      </a:r>
                    </a:p>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Risk provenance</a:t>
                      </a:r>
                    </a:p>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Asset usage history</a:t>
                      </a:r>
                    </a:p>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Claims file</a:t>
                      </a:r>
                    </a:p>
                    <a:p>
                      <a:pPr marL="285750" indent="-285750">
                        <a:spcAft>
                          <a:spcPts val="800"/>
                        </a:spcAft>
                        <a:buFont typeface="Arial" panose="020B0604020202020204" pitchFamily="34" charset="0"/>
                        <a:buChar char="•"/>
                      </a:pPr>
                      <a:endParaRPr lang="en-US" sz="1900" dirty="0">
                        <a:solidFill>
                          <a:schemeClr val="tx1"/>
                        </a:solidFill>
                        <a:latin typeface="IBM Plex Sans" charset="0"/>
                        <a:ea typeface="IBM Plex Sans" charset="0"/>
                        <a:cs typeface="IBM Plex Sans" charset="0"/>
                      </a:endParaRPr>
                    </a:p>
                  </a:txBody>
                  <a:tcPr marL="121920" marR="121920" marT="60960" marB="60960">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Supply chain</a:t>
                      </a:r>
                    </a:p>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Product parts</a:t>
                      </a:r>
                    </a:p>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Maintenance tracking</a:t>
                      </a:r>
                      <a:endParaRPr lang="en-US" sz="1900" dirty="0">
                        <a:solidFill>
                          <a:schemeClr val="tx1"/>
                        </a:solidFill>
                        <a:latin typeface="IBM Plex Sans" charset="0"/>
                        <a:ea typeface="IBM Plex Sans" charset="0"/>
                        <a:cs typeface="IBM Plex Sans" charset="0"/>
                      </a:endParaRPr>
                    </a:p>
                  </a:txBody>
                  <a:tcPr marL="121920" marR="121920" marT="60960" marB="60960">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919819417"/>
                  </a:ext>
                </a:extLst>
              </a:tr>
            </a:tbl>
          </a:graphicData>
        </a:graphic>
      </p:graphicFrame>
      <p:pic>
        <p:nvPicPr>
          <p:cNvPr id="38" name="Picture 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6643" y="1433831"/>
            <a:ext cx="1832864" cy="1255776"/>
          </a:xfrm>
          <a:prstGeom prst="rect">
            <a:avLst/>
          </a:prstGeom>
        </p:spPr>
      </p:pic>
      <p:pic>
        <p:nvPicPr>
          <p:cNvPr id="39" name="Picture 3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19321" y="1433831"/>
            <a:ext cx="1832864" cy="1255776"/>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67872" y="1433831"/>
            <a:ext cx="1832864" cy="1255776"/>
          </a:xfrm>
          <a:prstGeom prst="rect">
            <a:avLst/>
          </a:prstGeom>
        </p:spPr>
      </p:pic>
      <p:pic>
        <p:nvPicPr>
          <p:cNvPr id="41" name="Picture 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18707" y="1433831"/>
            <a:ext cx="1832864" cy="1255776"/>
          </a:xfrm>
          <a:prstGeom prst="rect">
            <a:avLst/>
          </a:prstGeom>
        </p:spPr>
      </p:pic>
      <p:pic>
        <p:nvPicPr>
          <p:cNvPr id="42" name="Picture 4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61095" y="1422465"/>
            <a:ext cx="1832864" cy="1255776"/>
          </a:xfrm>
          <a:prstGeom prst="rect">
            <a:avLst/>
          </a:prstGeom>
        </p:spPr>
      </p:pic>
      <p:sp>
        <p:nvSpPr>
          <p:cNvPr id="43" name="Text Placeholder 1"/>
          <p:cNvSpPr>
            <a:spLocks noGrp="1"/>
          </p:cNvSpPr>
          <p:nvPr>
            <p:ph type="body" sz="quarter" idx="10"/>
          </p:nvPr>
        </p:nvSpPr>
        <p:spPr/>
        <p:txBody>
          <a:bodyPr/>
          <a:lstStyle/>
          <a:p>
            <a:r>
              <a:rPr lang="en-US" dirty="0" smtClean="0">
                <a:latin typeface="IBM Plex Sans" charset="0"/>
                <a:ea typeface="IBM Plex Sans" charset="0"/>
                <a:cs typeface="IBM Plex Sans" charset="0"/>
              </a:rPr>
              <a:t>Further examples by (selected) industry</a:t>
            </a:r>
            <a:endParaRPr lang="en-US" b="1" dirty="0">
              <a:latin typeface="IBM Plex Sans" charset="0"/>
              <a:ea typeface="IBM Plex Sans" charset="0"/>
              <a:cs typeface="IBM Plex Sans" charset="0"/>
            </a:endParaRPr>
          </a:p>
        </p:txBody>
      </p:sp>
    </p:spTree>
    <p:extLst>
      <p:ext uri="{BB962C8B-B14F-4D97-AF65-F5344CB8AC3E}">
        <p14:creationId xmlns:p14="http://schemas.microsoft.com/office/powerpoint/2010/main" val="16348296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latin typeface="IBM Plex Sans" charset="0"/>
                <a:ea typeface="IBM Plex Sans" charset="0"/>
                <a:cs typeface="IBM Plex Sans" charset="0"/>
              </a:rPr>
              <a:t>Blockchain for business requires </a:t>
            </a:r>
            <a:r>
              <a:rPr lang="en-US" b="1" dirty="0" smtClean="0">
                <a:latin typeface="IBM Plex Sans" charset="0"/>
                <a:ea typeface="IBM Plex Sans" charset="0"/>
                <a:cs typeface="IBM Plex Sans" charset="0"/>
              </a:rPr>
              <a:t>trust</a:t>
            </a:r>
            <a:endParaRPr lang="en-US" b="1" dirty="0">
              <a:latin typeface="IBM Plex Sans" charset="0"/>
              <a:ea typeface="IBM Plex Sans" charset="0"/>
              <a:cs typeface="IBM Plex Sans" charset="0"/>
            </a:endParaRP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1877" y="3402957"/>
            <a:ext cx="2946400" cy="2308352"/>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52841" y="3391187"/>
            <a:ext cx="2946400" cy="2308352"/>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23035" y="1098209"/>
            <a:ext cx="2946400" cy="2308352"/>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56212" y="1099305"/>
            <a:ext cx="2946400" cy="2308352"/>
          </a:xfrm>
          <a:prstGeom prst="rect">
            <a:avLst/>
          </a:prstGeom>
        </p:spPr>
      </p:pic>
      <p:pic>
        <p:nvPicPr>
          <p:cNvPr id="12" name="Picture 50" descr="bc_for_biz_ledge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304627" y="1361771"/>
            <a:ext cx="2497667" cy="1746251"/>
          </a:xfrm>
          <a:prstGeom prst="rect">
            <a:avLst/>
          </a:prstGeom>
          <a:noFill/>
        </p:spPr>
      </p:pic>
      <p:pic>
        <p:nvPicPr>
          <p:cNvPr id="13" name="Picture 51" descr="bc_for_biz_0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538511" y="1380693"/>
            <a:ext cx="2497667" cy="1746251"/>
          </a:xfrm>
          <a:prstGeom prst="rect">
            <a:avLst/>
          </a:prstGeom>
          <a:noFill/>
          <a:ln w="9525">
            <a:noFill/>
            <a:miter lim="800000"/>
            <a:headEnd/>
            <a:tailEnd/>
          </a:ln>
        </p:spPr>
      </p:pic>
      <p:sp>
        <p:nvSpPr>
          <p:cNvPr id="14" name="Rectangle 16"/>
          <p:cNvSpPr>
            <a:spLocks noChangeArrowheads="1"/>
          </p:cNvSpPr>
          <p:nvPr/>
        </p:nvSpPr>
        <p:spPr bwMode="auto">
          <a:xfrm>
            <a:off x="309288" y="1681261"/>
            <a:ext cx="2660651" cy="910167"/>
          </a:xfrm>
          <a:prstGeom prst="rect">
            <a:avLst/>
          </a:prstGeom>
          <a:noFill/>
          <a:ln w="25400" algn="ctr">
            <a:noFill/>
            <a:miter lim="800000"/>
            <a:headEnd/>
            <a:tailEnd/>
          </a:ln>
        </p:spPr>
        <p:txBody>
          <a:bodyPr anchor="ctr"/>
          <a:lstStyle/>
          <a:p>
            <a:pPr algn="r"/>
            <a:r>
              <a:rPr lang="en-GB" sz="2000" dirty="0">
                <a:solidFill>
                  <a:srgbClr val="000000"/>
                </a:solidFill>
                <a:latin typeface="IBM Plex Sans" charset="0"/>
                <a:ea typeface="IBM Plex Sans" charset="0"/>
                <a:cs typeface="IBM Plex Sans" charset="0"/>
              </a:rPr>
              <a:t>Append-only distributed system of record shared across business network</a:t>
            </a:r>
          </a:p>
        </p:txBody>
      </p:sp>
      <p:sp>
        <p:nvSpPr>
          <p:cNvPr id="15" name="Rectangle 14"/>
          <p:cNvSpPr>
            <a:spLocks noChangeArrowheads="1"/>
          </p:cNvSpPr>
          <p:nvPr/>
        </p:nvSpPr>
        <p:spPr bwMode="auto">
          <a:xfrm>
            <a:off x="9307366" y="1596722"/>
            <a:ext cx="1857940" cy="1341967"/>
          </a:xfrm>
          <a:prstGeom prst="rect">
            <a:avLst/>
          </a:prstGeom>
          <a:noFill/>
          <a:ln w="25400" algn="ctr">
            <a:noFill/>
            <a:miter lim="800000"/>
            <a:headEnd/>
            <a:tailEnd/>
          </a:ln>
        </p:spPr>
        <p:txBody>
          <a:bodyPr anchor="ctr"/>
          <a:lstStyle/>
          <a:p>
            <a:r>
              <a:rPr lang="en-GB" sz="2000" dirty="0">
                <a:solidFill>
                  <a:srgbClr val="0064FF"/>
                </a:solidFill>
                <a:latin typeface="IBM Plex Sans" charset="0"/>
                <a:ea typeface="IBM Plex Sans" charset="0"/>
                <a:cs typeface="IBM Plex Sans" charset="0"/>
              </a:rPr>
              <a:t>Business </a:t>
            </a:r>
            <a:r>
              <a:rPr lang="en-GB" sz="2000">
                <a:solidFill>
                  <a:srgbClr val="0064FF"/>
                </a:solidFill>
                <a:latin typeface="IBM Plex Sans" charset="0"/>
                <a:ea typeface="IBM Plex Sans" charset="0"/>
                <a:cs typeface="IBM Plex Sans" charset="0"/>
              </a:rPr>
              <a:t>terms executed </a:t>
            </a:r>
            <a:r>
              <a:rPr lang="en-GB" sz="2000" dirty="0">
                <a:solidFill>
                  <a:srgbClr val="0064FF"/>
                </a:solidFill>
                <a:latin typeface="IBM Plex Sans" charset="0"/>
                <a:ea typeface="IBM Plex Sans" charset="0"/>
                <a:cs typeface="IBM Plex Sans" charset="0"/>
              </a:rPr>
              <a:t>with transactions</a:t>
            </a:r>
          </a:p>
        </p:txBody>
      </p:sp>
      <p:sp>
        <p:nvSpPr>
          <p:cNvPr id="16" name="Rectangle 15"/>
          <p:cNvSpPr>
            <a:spLocks noChangeArrowheads="1"/>
          </p:cNvSpPr>
          <p:nvPr/>
        </p:nvSpPr>
        <p:spPr bwMode="auto">
          <a:xfrm>
            <a:off x="9258278" y="3864691"/>
            <a:ext cx="2457188" cy="1236435"/>
          </a:xfrm>
          <a:prstGeom prst="rect">
            <a:avLst/>
          </a:prstGeom>
          <a:noFill/>
          <a:ln w="25400" algn="ctr">
            <a:noFill/>
            <a:miter lim="800000"/>
            <a:headEnd/>
            <a:tailEnd/>
          </a:ln>
        </p:spPr>
        <p:txBody>
          <a:bodyPr anchor="ctr"/>
          <a:lstStyle/>
          <a:p>
            <a:r>
              <a:rPr lang="en-GB" sz="2000" dirty="0">
                <a:solidFill>
                  <a:srgbClr val="272727"/>
                </a:solidFill>
                <a:latin typeface="IBM Plex Sans" charset="0"/>
                <a:ea typeface="IBM Plex Sans" charset="0"/>
                <a:cs typeface="IBM Plex Sans" charset="0"/>
              </a:rPr>
              <a:t>Transactions are provably endorsed by relevant participants</a:t>
            </a:r>
          </a:p>
        </p:txBody>
      </p:sp>
      <p:sp>
        <p:nvSpPr>
          <p:cNvPr id="17" name="Rectangle 13"/>
          <p:cNvSpPr>
            <a:spLocks noChangeArrowheads="1"/>
          </p:cNvSpPr>
          <p:nvPr/>
        </p:nvSpPr>
        <p:spPr bwMode="auto">
          <a:xfrm>
            <a:off x="1045027" y="3852815"/>
            <a:ext cx="2011668" cy="1195916"/>
          </a:xfrm>
          <a:prstGeom prst="rect">
            <a:avLst/>
          </a:prstGeom>
          <a:noFill/>
          <a:ln w="25400" algn="ctr">
            <a:noFill/>
            <a:miter lim="800000"/>
            <a:headEnd/>
            <a:tailEnd/>
          </a:ln>
        </p:spPr>
        <p:txBody>
          <a:bodyPr anchor="ctr"/>
          <a:lstStyle/>
          <a:p>
            <a:pPr algn="r"/>
            <a:r>
              <a:rPr lang="en-GB" sz="2000">
                <a:solidFill>
                  <a:srgbClr val="000E5E"/>
                </a:solidFill>
                <a:latin typeface="IBM Plex Sans" charset="0"/>
                <a:ea typeface="IBM Plex Sans" charset="0"/>
                <a:cs typeface="IBM Plex Sans" charset="0"/>
              </a:rPr>
              <a:t>Transactions </a:t>
            </a:r>
            <a:r>
              <a:rPr lang="en-GB" sz="2000" dirty="0">
                <a:solidFill>
                  <a:srgbClr val="000E5E"/>
                </a:solidFill>
                <a:latin typeface="IBM Plex Sans" charset="0"/>
                <a:ea typeface="IBM Plex Sans" charset="0"/>
                <a:cs typeface="IBM Plex Sans" charset="0"/>
              </a:rPr>
              <a:t>are secure </a:t>
            </a:r>
            <a:r>
              <a:rPr lang="en-GB" sz="2000">
                <a:solidFill>
                  <a:srgbClr val="000E5E"/>
                </a:solidFill>
                <a:latin typeface="IBM Plex Sans" charset="0"/>
                <a:ea typeface="IBM Plex Sans" charset="0"/>
                <a:cs typeface="IBM Plex Sans" charset="0"/>
              </a:rPr>
              <a:t>with appropriate visibility</a:t>
            </a:r>
            <a:endParaRPr lang="en-GB" sz="2000" dirty="0">
              <a:solidFill>
                <a:srgbClr val="000E5E"/>
              </a:solidFill>
              <a:latin typeface="IBM Plex Sans" charset="0"/>
              <a:ea typeface="IBM Plex Sans" charset="0"/>
              <a:cs typeface="IBM Plex Sans" charset="0"/>
            </a:endParaRPr>
          </a:p>
        </p:txBody>
      </p:sp>
      <p:sp>
        <p:nvSpPr>
          <p:cNvPr id="18" name="Rectangle 6"/>
          <p:cNvSpPr>
            <a:spLocks noChangeArrowheads="1"/>
          </p:cNvSpPr>
          <p:nvPr/>
        </p:nvSpPr>
        <p:spPr bwMode="auto">
          <a:xfrm>
            <a:off x="6536395" y="1378577"/>
            <a:ext cx="2501900" cy="1750483"/>
          </a:xfrm>
          <a:prstGeom prst="rect">
            <a:avLst/>
          </a:prstGeom>
          <a:solidFill>
            <a:srgbClr val="0064FF">
              <a:alpha val="64706"/>
            </a:srgbClr>
          </a:solidFill>
          <a:ln w="19050">
            <a:noFill/>
            <a:miter lim="800000"/>
            <a:headEnd/>
            <a:tailEnd/>
          </a:ln>
        </p:spPr>
        <p:txBody>
          <a:bodyPr wrap="none" anchor="ctr"/>
          <a:lstStyle/>
          <a:p>
            <a:endParaRPr lang="en-US" sz="2400" dirty="0">
              <a:solidFill>
                <a:srgbClr val="000000"/>
              </a:solidFill>
              <a:latin typeface="IBM Plex Sans" charset="0"/>
              <a:ea typeface="IBM Plex Sans" charset="0"/>
              <a:cs typeface="IBM Plex Sans" charset="0"/>
            </a:endParaRPr>
          </a:p>
        </p:txBody>
      </p:sp>
      <p:pic>
        <p:nvPicPr>
          <p:cNvPr id="19" name="Picture 77" descr="bc_for_biz_03"/>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285704" y="3661569"/>
            <a:ext cx="2504016" cy="1750483"/>
          </a:xfrm>
          <a:prstGeom prst="rect">
            <a:avLst/>
          </a:prstGeom>
          <a:noFill/>
          <a:ln w="9525">
            <a:noFill/>
            <a:miter lim="800000"/>
            <a:headEnd/>
            <a:tailEnd/>
          </a:ln>
        </p:spPr>
      </p:pic>
      <p:sp>
        <p:nvSpPr>
          <p:cNvPr id="20" name="Rectangle 5"/>
          <p:cNvSpPr>
            <a:spLocks noChangeArrowheads="1"/>
          </p:cNvSpPr>
          <p:nvPr/>
        </p:nvSpPr>
        <p:spPr bwMode="auto">
          <a:xfrm>
            <a:off x="3275091" y="3661569"/>
            <a:ext cx="2501900" cy="1750484"/>
          </a:xfrm>
          <a:prstGeom prst="rect">
            <a:avLst/>
          </a:prstGeom>
          <a:solidFill>
            <a:schemeClr val="tx2">
              <a:alpha val="65000"/>
            </a:schemeClr>
          </a:solidFill>
          <a:ln w="19050">
            <a:noFill/>
            <a:miter lim="800000"/>
            <a:headEnd/>
            <a:tailEnd/>
          </a:ln>
        </p:spPr>
        <p:txBody>
          <a:bodyPr wrap="none" anchor="ctr"/>
          <a:lstStyle/>
          <a:p>
            <a:endParaRPr lang="en-US" sz="2400" dirty="0">
              <a:solidFill>
                <a:srgbClr val="000000"/>
              </a:solidFill>
              <a:latin typeface="IBM Plex Sans" charset="0"/>
              <a:ea typeface="IBM Plex Sans" charset="0"/>
              <a:cs typeface="IBM Plex Sans" charset="0"/>
            </a:endParaRPr>
          </a:p>
        </p:txBody>
      </p:sp>
      <p:sp>
        <p:nvSpPr>
          <p:cNvPr id="21" name="Text Box 78"/>
          <p:cNvSpPr txBox="1">
            <a:spLocks noChangeArrowheads="1"/>
          </p:cNvSpPr>
          <p:nvPr/>
        </p:nvSpPr>
        <p:spPr bwMode="auto">
          <a:xfrm>
            <a:off x="3433871" y="4824510"/>
            <a:ext cx="1184940" cy="461665"/>
          </a:xfrm>
          <a:prstGeom prst="rect">
            <a:avLst/>
          </a:prstGeom>
          <a:noFill/>
          <a:ln w="9525">
            <a:noFill/>
            <a:miter lim="800000"/>
            <a:headEnd/>
            <a:tailEnd/>
          </a:ln>
        </p:spPr>
        <p:txBody>
          <a:bodyPr wrap="none">
            <a:spAutoFit/>
          </a:bodyPr>
          <a:lstStyle/>
          <a:p>
            <a:r>
              <a:rPr lang="en-GB" sz="2400" dirty="0">
                <a:solidFill>
                  <a:srgbClr val="FFFFFF"/>
                </a:solidFill>
                <a:latin typeface="IBM Plex Sans" charset="0"/>
                <a:ea typeface="IBM Plex Sans" charset="0"/>
                <a:cs typeface="IBM Plex Sans" charset="0"/>
              </a:rPr>
              <a:t>Privacy</a:t>
            </a:r>
            <a:endParaRPr lang="en-US" sz="2400" dirty="0">
              <a:solidFill>
                <a:srgbClr val="FFFFFF"/>
              </a:solidFill>
              <a:latin typeface="IBM Plex Sans" charset="0"/>
              <a:ea typeface="IBM Plex Sans" charset="0"/>
              <a:cs typeface="IBM Plex Sans" charset="0"/>
            </a:endParaRPr>
          </a:p>
        </p:txBody>
      </p:sp>
      <p:pic>
        <p:nvPicPr>
          <p:cNvPr id="22" name="Picture 79" descr="bc_for_biz_04"/>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523822" y="3663686"/>
            <a:ext cx="2504017" cy="1750484"/>
          </a:xfrm>
          <a:prstGeom prst="rect">
            <a:avLst/>
          </a:prstGeom>
          <a:noFill/>
          <a:ln w="9525">
            <a:noFill/>
            <a:miter lim="800000"/>
            <a:headEnd/>
            <a:tailEnd/>
          </a:ln>
        </p:spPr>
      </p:pic>
      <p:sp>
        <p:nvSpPr>
          <p:cNvPr id="23" name="Rectangle 4"/>
          <p:cNvSpPr>
            <a:spLocks noChangeArrowheads="1"/>
          </p:cNvSpPr>
          <p:nvPr/>
        </p:nvSpPr>
        <p:spPr bwMode="auto">
          <a:xfrm>
            <a:off x="6519589" y="3661569"/>
            <a:ext cx="2501900" cy="1750483"/>
          </a:xfrm>
          <a:prstGeom prst="rect">
            <a:avLst/>
          </a:prstGeom>
          <a:solidFill>
            <a:srgbClr val="272727">
              <a:alpha val="65097"/>
            </a:srgbClr>
          </a:solidFill>
          <a:ln w="19050">
            <a:noFill/>
            <a:miter lim="800000"/>
            <a:headEnd/>
            <a:tailEnd/>
          </a:ln>
        </p:spPr>
        <p:txBody>
          <a:bodyPr wrap="none" anchor="ctr"/>
          <a:lstStyle/>
          <a:p>
            <a:endParaRPr lang="en-US" sz="2400" dirty="0">
              <a:solidFill>
                <a:srgbClr val="000000"/>
              </a:solidFill>
              <a:latin typeface="IBM Plex Sans" charset="0"/>
              <a:ea typeface="IBM Plex Sans" charset="0"/>
              <a:cs typeface="IBM Plex Sans" charset="0"/>
            </a:endParaRPr>
          </a:p>
        </p:txBody>
      </p:sp>
      <p:sp>
        <p:nvSpPr>
          <p:cNvPr id="24" name="Rectangle 7"/>
          <p:cNvSpPr>
            <a:spLocks noChangeArrowheads="1"/>
          </p:cNvSpPr>
          <p:nvPr/>
        </p:nvSpPr>
        <p:spPr bwMode="auto">
          <a:xfrm>
            <a:off x="3298276" y="1361771"/>
            <a:ext cx="2508251" cy="1752600"/>
          </a:xfrm>
          <a:prstGeom prst="rect">
            <a:avLst/>
          </a:prstGeom>
          <a:solidFill>
            <a:schemeClr val="tx1">
              <a:alpha val="60001"/>
            </a:schemeClr>
          </a:solidFill>
          <a:ln w="19050">
            <a:noFill/>
            <a:miter lim="800000"/>
            <a:headEnd/>
            <a:tailEnd/>
          </a:ln>
        </p:spPr>
        <p:txBody>
          <a:bodyPr wrap="none" anchor="ctr"/>
          <a:lstStyle/>
          <a:p>
            <a:endParaRPr lang="en-US" sz="2400" dirty="0">
              <a:solidFill>
                <a:srgbClr val="000000"/>
              </a:solidFill>
              <a:latin typeface="IBM Plex Sans" charset="0"/>
              <a:ea typeface="IBM Plex Sans" charset="0"/>
              <a:cs typeface="IBM Plex Sans" charset="0"/>
            </a:endParaRPr>
          </a:p>
        </p:txBody>
      </p:sp>
      <p:sp>
        <p:nvSpPr>
          <p:cNvPr id="25" name="Text Box 74"/>
          <p:cNvSpPr txBox="1">
            <a:spLocks noChangeArrowheads="1"/>
          </p:cNvSpPr>
          <p:nvPr/>
        </p:nvSpPr>
        <p:spPr bwMode="auto">
          <a:xfrm>
            <a:off x="3363894" y="1393522"/>
            <a:ext cx="1799167" cy="830997"/>
          </a:xfrm>
          <a:prstGeom prst="rect">
            <a:avLst/>
          </a:prstGeom>
          <a:noFill/>
          <a:ln w="9525">
            <a:noFill/>
            <a:miter lim="800000"/>
            <a:headEnd/>
            <a:tailEnd/>
          </a:ln>
        </p:spPr>
        <p:txBody>
          <a:bodyPr>
            <a:spAutoFit/>
          </a:bodyPr>
          <a:lstStyle/>
          <a:p>
            <a:r>
              <a:rPr lang="en-GB" sz="2400" dirty="0">
                <a:solidFill>
                  <a:srgbClr val="FFFFFF"/>
                </a:solidFill>
                <a:latin typeface="IBM Plex Sans" charset="0"/>
                <a:ea typeface="IBM Plex Sans" charset="0"/>
                <a:cs typeface="IBM Plex Sans" charset="0"/>
              </a:rPr>
              <a:t>Shared ledger</a:t>
            </a:r>
            <a:endParaRPr lang="en-US" sz="2400" dirty="0">
              <a:solidFill>
                <a:srgbClr val="FFFFFF"/>
              </a:solidFill>
              <a:latin typeface="IBM Plex Sans" charset="0"/>
              <a:ea typeface="IBM Plex Sans" charset="0"/>
              <a:cs typeface="IBM Plex Sans" charset="0"/>
            </a:endParaRPr>
          </a:p>
        </p:txBody>
      </p:sp>
      <p:sp>
        <p:nvSpPr>
          <p:cNvPr id="26" name="Text Box 76"/>
          <p:cNvSpPr txBox="1">
            <a:spLocks noChangeArrowheads="1"/>
          </p:cNvSpPr>
          <p:nvPr/>
        </p:nvSpPr>
        <p:spPr bwMode="auto">
          <a:xfrm>
            <a:off x="7615890" y="1431494"/>
            <a:ext cx="1335622" cy="830997"/>
          </a:xfrm>
          <a:prstGeom prst="rect">
            <a:avLst/>
          </a:prstGeom>
          <a:noFill/>
          <a:ln w="9525">
            <a:noFill/>
            <a:miter lim="800000"/>
            <a:headEnd/>
            <a:tailEnd/>
          </a:ln>
        </p:spPr>
        <p:txBody>
          <a:bodyPr wrap="none">
            <a:spAutoFit/>
          </a:bodyPr>
          <a:lstStyle/>
          <a:p>
            <a:pPr algn="r"/>
            <a:r>
              <a:rPr lang="en-GB" sz="2400" dirty="0">
                <a:solidFill>
                  <a:srgbClr val="FFFFFF"/>
                </a:solidFill>
                <a:latin typeface="IBM Plex Sans" charset="0"/>
                <a:ea typeface="IBM Plex Sans" charset="0"/>
                <a:cs typeface="IBM Plex Sans" charset="0"/>
              </a:rPr>
              <a:t>Smart </a:t>
            </a:r>
          </a:p>
          <a:p>
            <a:pPr algn="r"/>
            <a:r>
              <a:rPr lang="en-GB" sz="2400" dirty="0">
                <a:solidFill>
                  <a:srgbClr val="FFFFFF"/>
                </a:solidFill>
                <a:latin typeface="IBM Plex Sans" charset="0"/>
                <a:ea typeface="IBM Plex Sans" charset="0"/>
                <a:cs typeface="IBM Plex Sans" charset="0"/>
              </a:rPr>
              <a:t>contract</a:t>
            </a:r>
            <a:endParaRPr lang="en-US" sz="2400" dirty="0">
              <a:solidFill>
                <a:srgbClr val="FFFFFF"/>
              </a:solidFill>
              <a:latin typeface="IBM Plex Sans" charset="0"/>
              <a:ea typeface="IBM Plex Sans" charset="0"/>
              <a:cs typeface="IBM Plex Sans" charset="0"/>
            </a:endParaRPr>
          </a:p>
        </p:txBody>
      </p:sp>
      <p:sp>
        <p:nvSpPr>
          <p:cNvPr id="27" name="Text Box 80"/>
          <p:cNvSpPr txBox="1">
            <a:spLocks noChangeArrowheads="1"/>
          </p:cNvSpPr>
          <p:nvPr/>
        </p:nvSpPr>
        <p:spPr bwMode="auto">
          <a:xfrm>
            <a:off x="7921321" y="4824510"/>
            <a:ext cx="928459" cy="461665"/>
          </a:xfrm>
          <a:prstGeom prst="rect">
            <a:avLst/>
          </a:prstGeom>
          <a:noFill/>
          <a:ln w="9525">
            <a:noFill/>
            <a:miter lim="800000"/>
            <a:headEnd/>
            <a:tailEnd/>
          </a:ln>
        </p:spPr>
        <p:txBody>
          <a:bodyPr wrap="none">
            <a:spAutoFit/>
          </a:bodyPr>
          <a:lstStyle/>
          <a:p>
            <a:r>
              <a:rPr lang="en-GB" sz="2400" dirty="0">
                <a:solidFill>
                  <a:srgbClr val="FFFFFF"/>
                </a:solidFill>
                <a:latin typeface="IBM Plex Sans" charset="0"/>
                <a:ea typeface="IBM Plex Sans" charset="0"/>
                <a:cs typeface="IBM Plex Sans" charset="0"/>
              </a:rPr>
              <a:t>Proof</a:t>
            </a:r>
            <a:endParaRPr lang="en-US" sz="2400" dirty="0">
              <a:solidFill>
                <a:srgbClr val="FFFFFF"/>
              </a:solidFill>
              <a:latin typeface="IBM Plex Sans" charset="0"/>
              <a:ea typeface="IBM Plex Sans" charset="0"/>
              <a:cs typeface="IBM Plex Sans" charset="0"/>
            </a:endParaRPr>
          </a:p>
        </p:txBody>
      </p:sp>
    </p:spTree>
    <p:extLst>
      <p:ext uri="{BB962C8B-B14F-4D97-AF65-F5344CB8AC3E}">
        <p14:creationId xmlns:p14="http://schemas.microsoft.com/office/powerpoint/2010/main" val="1014943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IBM </a:t>
            </a:r>
            <a:r>
              <a:rPr lang="en-US" dirty="0" err="1" smtClean="0"/>
              <a:t>Blockchain</a:t>
            </a:r>
            <a:endParaRPr lang="en-US" dirty="0"/>
          </a:p>
        </p:txBody>
      </p:sp>
      <p:sp>
        <p:nvSpPr>
          <p:cNvPr id="3" name="Text Placeholder 2"/>
          <p:cNvSpPr>
            <a:spLocks noGrp="1"/>
          </p:cNvSpPr>
          <p:nvPr>
            <p:ph type="body" idx="1"/>
          </p:nvPr>
        </p:nvSpPr>
        <p:spPr/>
        <p:txBody>
          <a:bodyPr/>
          <a:lstStyle/>
          <a:p>
            <a:r>
              <a:rPr lang="en-US" dirty="0" smtClean="0"/>
              <a:t>What is IBM </a:t>
            </a:r>
            <a:r>
              <a:rPr lang="en-US" dirty="0" err="1" smtClean="0"/>
              <a:t>Blockchain</a:t>
            </a:r>
            <a:endParaRPr lang="en-US" dirty="0"/>
          </a:p>
        </p:txBody>
      </p:sp>
    </p:spTree>
    <p:extLst>
      <p:ext uri="{BB962C8B-B14F-4D97-AF65-F5344CB8AC3E}">
        <p14:creationId xmlns:p14="http://schemas.microsoft.com/office/powerpoint/2010/main" val="18502124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subTitle" idx="1"/>
          </p:nvPr>
        </p:nvSpPr>
        <p:spPr>
          <a:xfrm>
            <a:off x="237067" y="908051"/>
            <a:ext cx="3962400" cy="1655762"/>
          </a:xfrm>
        </p:spPr>
        <p:txBody>
          <a:bodyPr>
            <a:noAutofit/>
          </a:bodyPr>
          <a:lstStyle/>
          <a:p>
            <a:pPr algn="l"/>
            <a:r>
              <a:rPr lang="en-US" sz="3200" dirty="0" smtClean="0">
                <a:solidFill>
                  <a:schemeClr val="tx1"/>
                </a:solidFill>
                <a:latin typeface="IBM Plex Sans" charset="0"/>
                <a:ea typeface="IBM Plex Sans" charset="0"/>
                <a:cs typeface="IBM Plex Sans" charset="0"/>
              </a:rPr>
              <a:t>IBM Blockchain </a:t>
            </a:r>
            <a:r>
              <a:rPr lang="en-US" sz="3200" dirty="0" smtClean="0">
                <a:latin typeface="IBM Plex Sans" charset="0"/>
                <a:ea typeface="IBM Plex Sans" charset="0"/>
                <a:cs typeface="IBM Plex Sans" charset="0"/>
              </a:rPr>
              <a:t>brings together the world’s most advanced expertise, technology and ecosystem to transform industries</a:t>
            </a:r>
            <a:endParaRPr lang="en-US" sz="3200" dirty="0">
              <a:latin typeface="IBM Plex Sans" charset="0"/>
              <a:ea typeface="IBM Plex Sans" charset="0"/>
              <a:cs typeface="IBM Plex Sans" charset="0"/>
            </a:endParaRPr>
          </a:p>
        </p:txBody>
      </p:sp>
      <p:sp>
        <p:nvSpPr>
          <p:cNvPr id="3" name="Content Placeholder 2"/>
          <p:cNvSpPr>
            <a:spLocks noGrp="1"/>
          </p:cNvSpPr>
          <p:nvPr>
            <p:ph sz="quarter" idx="4294967295"/>
          </p:nvPr>
        </p:nvSpPr>
        <p:spPr>
          <a:xfrm>
            <a:off x="5547345" y="806451"/>
            <a:ext cx="1993900" cy="1757362"/>
          </a:xfrm>
          <a:prstGeom prst="rect">
            <a:avLst/>
          </a:prstGeom>
        </p:spPr>
        <p:txBody>
          <a:bodyPr>
            <a:noAutofit/>
          </a:bodyPr>
          <a:lstStyle/>
          <a:p>
            <a:pPr marL="0" indent="0">
              <a:buNone/>
            </a:pPr>
            <a:r>
              <a:rPr lang="en-US" sz="2400" b="1" dirty="0" smtClean="0">
                <a:solidFill>
                  <a:srgbClr val="0064FF"/>
                </a:solidFill>
              </a:rPr>
              <a:t>Experts</a:t>
            </a:r>
            <a:endParaRPr lang="en-US" sz="2400" baseline="30000" dirty="0" smtClean="0">
              <a:solidFill>
                <a:srgbClr val="0064FF"/>
              </a:solidFill>
            </a:endParaRPr>
          </a:p>
          <a:p>
            <a:pPr marL="0" indent="0">
              <a:buNone/>
            </a:pPr>
            <a:r>
              <a:rPr lang="en-US" sz="1600" dirty="0" smtClean="0"/>
              <a:t>Collaborate </a:t>
            </a:r>
            <a:r>
              <a:rPr lang="en-US" sz="1600" dirty="0"/>
              <a:t>with comprehensive services teams from ideation all the way to production</a:t>
            </a:r>
          </a:p>
        </p:txBody>
      </p:sp>
      <p:sp>
        <p:nvSpPr>
          <p:cNvPr id="4" name="Content Placeholder 3"/>
          <p:cNvSpPr>
            <a:spLocks noGrp="1"/>
          </p:cNvSpPr>
          <p:nvPr>
            <p:ph sz="quarter" idx="4294967295"/>
          </p:nvPr>
        </p:nvSpPr>
        <p:spPr>
          <a:xfrm>
            <a:off x="9972058" y="806451"/>
            <a:ext cx="1995487" cy="1757362"/>
          </a:xfrm>
          <a:prstGeom prst="rect">
            <a:avLst/>
          </a:prstGeom>
        </p:spPr>
        <p:txBody>
          <a:bodyPr>
            <a:noAutofit/>
          </a:bodyPr>
          <a:lstStyle/>
          <a:p>
            <a:pPr marL="0" lvl="0" indent="0">
              <a:buNone/>
            </a:pPr>
            <a:r>
              <a:rPr lang="en-US" sz="2400" b="1" dirty="0" smtClean="0">
                <a:solidFill>
                  <a:srgbClr val="0064FF"/>
                </a:solidFill>
              </a:rPr>
              <a:t>Solutions</a:t>
            </a:r>
            <a:endParaRPr lang="en-US" sz="2400" baseline="30000" dirty="0">
              <a:solidFill>
                <a:srgbClr val="0064FF"/>
              </a:solidFill>
            </a:endParaRPr>
          </a:p>
          <a:p>
            <a:pPr marL="0" lvl="0" indent="0">
              <a:buNone/>
            </a:pPr>
            <a:r>
              <a:rPr lang="en-US" sz="1600" dirty="0" smtClean="0"/>
              <a:t>Solve </a:t>
            </a:r>
            <a:r>
              <a:rPr lang="en-US" sz="1600" dirty="0"/>
              <a:t>critical industry challenges by building and joining new </a:t>
            </a:r>
            <a:r>
              <a:rPr lang="en-US" sz="1600" dirty="0" smtClean="0"/>
              <a:t>business </a:t>
            </a:r>
            <a:r>
              <a:rPr lang="en-US" sz="1600" dirty="0"/>
              <a:t>networks</a:t>
            </a:r>
          </a:p>
        </p:txBody>
      </p:sp>
      <p:sp>
        <p:nvSpPr>
          <p:cNvPr id="7" name="Content Placeholder 3"/>
          <p:cNvSpPr txBox="1">
            <a:spLocks/>
          </p:cNvSpPr>
          <p:nvPr/>
        </p:nvSpPr>
        <p:spPr>
          <a:xfrm>
            <a:off x="9972058" y="4655441"/>
            <a:ext cx="1994197" cy="1757536"/>
          </a:xfrm>
          <a:prstGeom prst="rect">
            <a:avLst/>
          </a:prstGeom>
        </p:spPr>
        <p:txBody>
          <a:bodyPr vert="horz" lIns="121920" tIns="60960" rIns="121920" bIns="60960" rtlCol="0" anchor="ctr">
            <a:noAutofit/>
          </a:bodyPr>
          <a:lstStyle>
            <a:lvl1pPr marL="0" indent="0" algn="ctr" defTabSz="457200" rtl="0" eaLnBrk="1" latinLnBrk="0" hangingPunct="1">
              <a:spcBef>
                <a:spcPct val="20000"/>
              </a:spcBef>
              <a:buFont typeface="Arial"/>
              <a:buNone/>
              <a:defRPr sz="12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r>
              <a:rPr lang="en-US" sz="2400" b="1" dirty="0" smtClean="0">
                <a:solidFill>
                  <a:srgbClr val="0064FF"/>
                </a:solidFill>
                <a:latin typeface="IBM Plex Sans" charset="0"/>
                <a:ea typeface="IBM Plex Sans" charset="0"/>
                <a:cs typeface="IBM Plex Sans" charset="0"/>
              </a:rPr>
              <a:t>Platform</a:t>
            </a:r>
            <a:endParaRPr lang="en-US" sz="2400" baseline="30000" dirty="0" smtClean="0">
              <a:solidFill>
                <a:srgbClr val="0064FF"/>
              </a:solidFill>
              <a:latin typeface="IBM Plex Sans" charset="0"/>
              <a:ea typeface="IBM Plex Sans" charset="0"/>
              <a:cs typeface="IBM Plex Sans" charset="0"/>
            </a:endParaRPr>
          </a:p>
          <a:p>
            <a:pPr algn="l"/>
            <a:r>
              <a:rPr lang="en-US" sz="1600" dirty="0" smtClean="0">
                <a:latin typeface="IBM Plex Sans" charset="0"/>
                <a:ea typeface="IBM Plex Sans" charset="0"/>
                <a:cs typeface="IBM Plex Sans" charset="0"/>
              </a:rPr>
              <a:t>Develop</a:t>
            </a:r>
            <a:r>
              <a:rPr lang="en-US" sz="1600" dirty="0">
                <a:latin typeface="IBM Plex Sans" charset="0"/>
                <a:ea typeface="IBM Plex Sans" charset="0"/>
                <a:cs typeface="IBM Plex Sans" charset="0"/>
              </a:rPr>
              <a:t>, govern and operate enterprise </a:t>
            </a:r>
            <a:r>
              <a:rPr lang="en-US" sz="1600" dirty="0" err="1">
                <a:latin typeface="IBM Plex Sans" charset="0"/>
                <a:ea typeface="IBM Plex Sans" charset="0"/>
                <a:cs typeface="IBM Plex Sans" charset="0"/>
              </a:rPr>
              <a:t>blockchain</a:t>
            </a:r>
            <a:r>
              <a:rPr lang="en-US" sz="1600" dirty="0">
                <a:latin typeface="IBM Plex Sans" charset="0"/>
                <a:ea typeface="IBM Plex Sans" charset="0"/>
                <a:cs typeface="IBM Plex Sans" charset="0"/>
              </a:rPr>
              <a:t> networks with speed and security</a:t>
            </a:r>
          </a:p>
        </p:txBody>
      </p:sp>
      <p:sp>
        <p:nvSpPr>
          <p:cNvPr id="8" name="Content Placeholder 3"/>
          <p:cNvSpPr txBox="1">
            <a:spLocks/>
          </p:cNvSpPr>
          <p:nvPr/>
        </p:nvSpPr>
        <p:spPr>
          <a:xfrm>
            <a:off x="5547345" y="4655441"/>
            <a:ext cx="2191485" cy="1950614"/>
          </a:xfrm>
          <a:prstGeom prst="rect">
            <a:avLst/>
          </a:prstGeom>
        </p:spPr>
        <p:txBody>
          <a:bodyPr vert="horz" lIns="121920" tIns="60960" rIns="121920" bIns="60960" rtlCol="0" anchor="ctr">
            <a:noAutofit/>
          </a:bodyPr>
          <a:lstStyle>
            <a:lvl1pPr marL="0" indent="0" algn="ctr" defTabSz="457200" rtl="0" eaLnBrk="1" latinLnBrk="0" hangingPunct="1">
              <a:spcBef>
                <a:spcPct val="20000"/>
              </a:spcBef>
              <a:buFont typeface="Arial"/>
              <a:buNone/>
              <a:defRPr sz="12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spcBef>
                <a:spcPts val="0"/>
              </a:spcBef>
              <a:spcAft>
                <a:spcPts val="533"/>
              </a:spcAft>
            </a:pPr>
            <a:r>
              <a:rPr lang="en-US" sz="2400" b="1" dirty="0" err="1" smtClean="0">
                <a:solidFill>
                  <a:srgbClr val="0064FF"/>
                </a:solidFill>
                <a:latin typeface="IBM Plex Sans" charset="0"/>
                <a:ea typeface="IBM Plex Sans" charset="0"/>
                <a:cs typeface="IBM Plex Sans" charset="0"/>
              </a:rPr>
              <a:t>Hyperledger</a:t>
            </a:r>
            <a:endParaRPr lang="en-US" sz="2400" b="1" dirty="0" smtClean="0">
              <a:solidFill>
                <a:srgbClr val="0064FF"/>
              </a:solidFill>
              <a:latin typeface="IBM Plex Sans" charset="0"/>
              <a:ea typeface="IBM Plex Sans" charset="0"/>
              <a:cs typeface="IBM Plex Sans" charset="0"/>
            </a:endParaRPr>
          </a:p>
          <a:p>
            <a:pPr algn="l">
              <a:spcBef>
                <a:spcPts val="0"/>
              </a:spcBef>
              <a:spcAft>
                <a:spcPts val="533"/>
              </a:spcAft>
            </a:pPr>
            <a:r>
              <a:rPr lang="en-US" sz="1600" dirty="0" smtClean="0">
                <a:latin typeface="IBM Plex Sans" charset="0"/>
                <a:ea typeface="IBM Plex Sans" charset="0"/>
                <a:cs typeface="IBM Plex Sans" charset="0"/>
              </a:rPr>
              <a:t>As </a:t>
            </a:r>
            <a:r>
              <a:rPr lang="en-US" sz="1600" dirty="0">
                <a:latin typeface="IBM Plex Sans" charset="0"/>
                <a:ea typeface="IBM Plex Sans" charset="0"/>
                <a:cs typeface="IBM Plex Sans" charset="0"/>
              </a:rPr>
              <a:t>a founding and premier member of Hyperledger, we’re committed to open source, standards and governance</a:t>
            </a:r>
          </a:p>
        </p:txBody>
      </p:sp>
    </p:spTree>
    <p:extLst>
      <p:ext uri="{BB962C8B-B14F-4D97-AF65-F5344CB8AC3E}">
        <p14:creationId xmlns:p14="http://schemas.microsoft.com/office/powerpoint/2010/main" val="4392079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IBM Blockchain Technology</a:t>
            </a:r>
            <a:endParaRPr lang="en-US" dirty="0"/>
          </a:p>
        </p:txBody>
      </p:sp>
      <p:grpSp>
        <p:nvGrpSpPr>
          <p:cNvPr id="5" name="Group 4"/>
          <p:cNvGrpSpPr/>
          <p:nvPr/>
        </p:nvGrpSpPr>
        <p:grpSpPr>
          <a:xfrm>
            <a:off x="342403" y="1304312"/>
            <a:ext cx="3632661" cy="4213493"/>
            <a:chOff x="339098" y="1289130"/>
            <a:chExt cx="2724496" cy="3160120"/>
          </a:xfrm>
        </p:grpSpPr>
        <p:pic>
          <p:nvPicPr>
            <p:cNvPr id="4" name="Picture 3"/>
            <p:cNvPicPr>
              <a:picLocks noChangeAspect="1"/>
            </p:cNvPicPr>
            <p:nvPr/>
          </p:nvPicPr>
          <p:blipFill>
            <a:blip r:embed="rId2"/>
            <a:stretch>
              <a:fillRect/>
            </a:stretch>
          </p:blipFill>
          <p:spPr>
            <a:xfrm>
              <a:off x="339098" y="1289130"/>
              <a:ext cx="2724496" cy="3160120"/>
            </a:xfrm>
            <a:prstGeom prst="rect">
              <a:avLst/>
            </a:prstGeom>
            <a:ln w="15875">
              <a:noFill/>
            </a:ln>
            <a:effectLst>
              <a:outerShdw blurRad="50800" dist="38100" dir="2700000" algn="tl" rotWithShape="0">
                <a:prstClr val="black">
                  <a:alpha val="40000"/>
                </a:prstClr>
              </a:outerShdw>
            </a:effectLst>
          </p:spPr>
        </p:pic>
        <p:pic>
          <p:nvPicPr>
            <p:cNvPr id="14338" name="Picture 2" descr="yperledge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06424" y="3986471"/>
              <a:ext cx="1787725" cy="384361"/>
            </a:xfrm>
            <a:prstGeom prst="rect">
              <a:avLst/>
            </a:prstGeom>
            <a:noFill/>
            <a:extLst>
              <a:ext uri="{909E8E84-426E-40DD-AFC4-6F175D3DCCD1}">
                <a14:hiddenFill xmlns:a14="http://schemas.microsoft.com/office/drawing/2010/main">
                  <a:solidFill>
                    <a:srgbClr val="FFFFFF"/>
                  </a:solidFill>
                </a14:hiddenFill>
              </a:ext>
            </a:extLst>
          </p:spPr>
        </p:pic>
      </p:grpSp>
      <p:pic>
        <p:nvPicPr>
          <p:cNvPr id="14342" name="Picture 6" descr="https://www.hyperledger.org/wp-content/uploads/2018/03/Hyperledger_Fabric_Logo_Color.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149828" y="1304313"/>
            <a:ext cx="3058209" cy="853672"/>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https://www.hyperledger.org/wp-content/uploads/2018/04/Hyperledger_Composer_Logo_Color.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49828" y="2889035"/>
            <a:ext cx="3955761" cy="852516"/>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mage result for ibm cloud logo site:ibm.com"/>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149828" y="4472600"/>
            <a:ext cx="2655873" cy="856333"/>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descr="mage result for ibm blockchain logo site:ibm.com"/>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280351" y="1541549"/>
            <a:ext cx="3762080" cy="376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028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ttps://www.ibm.com/blockchain/assets/img/garage/leadspace.jpg"/>
          <p:cNvPicPr>
            <a:picLocks noGrp="1" noChangeAspect="1" noChangeArrowheads="1"/>
          </p:cNvPicPr>
          <p:nvPr>
            <p:ph idx="1"/>
          </p:nvPr>
        </p:nvPicPr>
        <p:blipFill>
          <a:blip r:embed="rId2">
            <a:extLst>
              <a:ext uri="{28A0092B-C50C-407E-A947-70E740481C1C}">
                <a14:useLocalDpi xmlns:a14="http://schemas.microsoft.com/office/drawing/2010/main"/>
              </a:ext>
            </a:extLst>
          </a:blip>
          <a:stretch>
            <a:fillRect/>
          </a:stretch>
        </p:blipFill>
        <p:spPr bwMode="auto">
          <a:xfrm>
            <a:off x="838200" y="2224818"/>
            <a:ext cx="10515600" cy="375932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0"/>
          </p:nvPr>
        </p:nvSpPr>
        <p:spPr/>
        <p:txBody>
          <a:bodyPr/>
          <a:lstStyle/>
          <a:p>
            <a:r>
              <a:rPr lang="en-US" dirty="0" smtClean="0"/>
              <a:t>IBM Blockchain Guidance - Garage Method</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66250645"/>
              </p:ext>
            </p:extLst>
          </p:nvPr>
        </p:nvGraphicFramePr>
        <p:xfrm>
          <a:off x="1181946" y="2451608"/>
          <a:ext cx="6234176" cy="3185160"/>
        </p:xfrm>
        <a:graphic>
          <a:graphicData uri="http://schemas.openxmlformats.org/drawingml/2006/table">
            <a:tbl>
              <a:tblPr firstRow="1" bandRow="1">
                <a:tableStyleId>{C083E6E3-FA7D-4D7B-A595-EF9225AFEA82}</a:tableStyleId>
              </a:tblPr>
              <a:tblGrid>
                <a:gridCol w="3117088"/>
                <a:gridCol w="3117088"/>
              </a:tblGrid>
              <a:tr h="1635760">
                <a:tc>
                  <a:txBody>
                    <a:bodyPr/>
                    <a:lstStyle/>
                    <a:p>
                      <a:r>
                        <a:rPr lang="en-US" sz="1400" b="1" dirty="0" smtClean="0">
                          <a:solidFill>
                            <a:schemeClr val="bg1"/>
                          </a:solidFill>
                          <a:latin typeface="IBM Plex Sans" charset="0"/>
                          <a:ea typeface="IBM Plex Sans" charset="0"/>
                          <a:cs typeface="IBM Plex Sans" charset="0"/>
                        </a:rPr>
                        <a:t>Discovery Workshop </a:t>
                      </a:r>
                    </a:p>
                    <a:p>
                      <a:endParaRPr lang="en-US" sz="1100" b="0" dirty="0" smtClean="0">
                        <a:solidFill>
                          <a:schemeClr val="bg1"/>
                        </a:solidFill>
                        <a:latin typeface="IBM Plex Sans" charset="0"/>
                        <a:ea typeface="IBM Plex Sans" charset="0"/>
                        <a:cs typeface="IBM Plex Sans" charset="0"/>
                      </a:endParaRPr>
                    </a:p>
                    <a:p>
                      <a:r>
                        <a:rPr lang="en-US" sz="1100" b="0" dirty="0" smtClean="0">
                          <a:solidFill>
                            <a:schemeClr val="bg1"/>
                          </a:solidFill>
                          <a:latin typeface="IBM Plex Sans" charset="0"/>
                          <a:ea typeface="IBM Plex Sans" charset="0"/>
                          <a:cs typeface="IBM Plex Sans" charset="0"/>
                        </a:rPr>
                        <a:t>Understand market opportunities and select a use case that represents the value your organization and business network is looking to gain while also gaining a deeper insight into </a:t>
                      </a:r>
                      <a:r>
                        <a:rPr lang="en-US" sz="1100" b="0" dirty="0" err="1" smtClean="0">
                          <a:solidFill>
                            <a:schemeClr val="bg1"/>
                          </a:solidFill>
                          <a:latin typeface="IBM Plex Sans" charset="0"/>
                          <a:ea typeface="IBM Plex Sans" charset="0"/>
                          <a:cs typeface="IBM Plex Sans" charset="0"/>
                        </a:rPr>
                        <a:t>blockchain</a:t>
                      </a:r>
                      <a:r>
                        <a:rPr lang="en-US" sz="1100" b="0" dirty="0" smtClean="0">
                          <a:solidFill>
                            <a:schemeClr val="bg1"/>
                          </a:solidFill>
                          <a:latin typeface="IBM Plex Sans" charset="0"/>
                          <a:ea typeface="IBM Plex Sans" charset="0"/>
                          <a:cs typeface="IBM Plex Sans" charset="0"/>
                        </a:rPr>
                        <a:t> technology. </a:t>
                      </a:r>
                    </a:p>
                    <a:p>
                      <a:endParaRPr lang="en-US" sz="1100" b="0" dirty="0" smtClean="0">
                        <a:solidFill>
                          <a:schemeClr val="bg1"/>
                        </a:solidFill>
                        <a:latin typeface="IBM Plex Sans" charset="0"/>
                        <a:ea typeface="IBM Plex Sans" charset="0"/>
                        <a:cs typeface="IBM Plex Sans" charset="0"/>
                      </a:endParaRPr>
                    </a:p>
                    <a:p>
                      <a:r>
                        <a:rPr lang="en-US" sz="1100" b="0" dirty="0" smtClean="0">
                          <a:solidFill>
                            <a:schemeClr val="bg1"/>
                          </a:solidFill>
                          <a:latin typeface="IBM Plex Sans" charset="0"/>
                          <a:ea typeface="IBM Plex Sans" charset="0"/>
                          <a:cs typeface="IBM Plex Sans" charset="0"/>
                        </a:rPr>
                        <a:t>Length: ½ Day</a:t>
                      </a:r>
                      <a:endParaRPr lang="en-US" sz="1100" b="0" dirty="0">
                        <a:solidFill>
                          <a:schemeClr val="bg1"/>
                        </a:solidFill>
                        <a:latin typeface="IBM Plex Sans" charset="0"/>
                        <a:ea typeface="IBM Plex Sans" charset="0"/>
                        <a:cs typeface="IBM Plex Sans" charset="0"/>
                      </a:endParaRPr>
                    </a:p>
                  </a:txBody>
                  <a:tcPr marL="121920" marR="121920" marT="60960" marB="60960">
                    <a:solidFill>
                      <a:schemeClr val="tx2">
                        <a:alpha val="49000"/>
                      </a:schemeClr>
                    </a:solidFill>
                  </a:tcPr>
                </a:tc>
                <a:tc>
                  <a:txBody>
                    <a:bodyPr/>
                    <a:lstStyle/>
                    <a:p>
                      <a:r>
                        <a:rPr lang="en-US" sz="1400" b="1" dirty="0" smtClean="0">
                          <a:solidFill>
                            <a:schemeClr val="bg1"/>
                          </a:solidFill>
                          <a:latin typeface="IBM Plex Sans" charset="0"/>
                          <a:ea typeface="IBM Plex Sans" charset="0"/>
                          <a:cs typeface="IBM Plex Sans" charset="0"/>
                        </a:rPr>
                        <a:t>Design Thinking Workshop </a:t>
                      </a:r>
                    </a:p>
                    <a:p>
                      <a:endParaRPr lang="en-US" sz="1100" b="0" dirty="0" smtClean="0">
                        <a:solidFill>
                          <a:schemeClr val="bg1"/>
                        </a:solidFill>
                        <a:latin typeface="IBM Plex Sans" charset="0"/>
                        <a:ea typeface="IBM Plex Sans" charset="0"/>
                        <a:cs typeface="IBM Plex Sans" charset="0"/>
                      </a:endParaRPr>
                    </a:p>
                    <a:p>
                      <a:r>
                        <a:rPr lang="en-US" sz="1100" b="0" dirty="0" smtClean="0">
                          <a:solidFill>
                            <a:schemeClr val="bg1"/>
                          </a:solidFill>
                          <a:latin typeface="IBM Plex Sans" charset="0"/>
                          <a:ea typeface="IBM Plex Sans" charset="0"/>
                          <a:cs typeface="IBM Plex Sans" charset="0"/>
                        </a:rPr>
                        <a:t>Apply IBM Design Thinking principles to evaluate current business processes, identify business network and define the minimal viable product for your </a:t>
                      </a:r>
                      <a:r>
                        <a:rPr lang="en-US" sz="1100" b="0" dirty="0" err="1" smtClean="0">
                          <a:solidFill>
                            <a:schemeClr val="bg1"/>
                          </a:solidFill>
                          <a:latin typeface="IBM Plex Sans" charset="0"/>
                          <a:ea typeface="IBM Plex Sans" charset="0"/>
                          <a:cs typeface="IBM Plex Sans" charset="0"/>
                        </a:rPr>
                        <a:t>blockchain</a:t>
                      </a:r>
                      <a:r>
                        <a:rPr lang="en-US" sz="1100" b="0" dirty="0" smtClean="0">
                          <a:solidFill>
                            <a:schemeClr val="bg1"/>
                          </a:solidFill>
                          <a:latin typeface="IBM Plex Sans" charset="0"/>
                          <a:ea typeface="IBM Plex Sans" charset="0"/>
                          <a:cs typeface="IBM Plex Sans" charset="0"/>
                        </a:rPr>
                        <a:t> solution.</a:t>
                      </a:r>
                    </a:p>
                    <a:p>
                      <a:endParaRPr lang="en-US" sz="1100" b="0" dirty="0" smtClean="0">
                        <a:solidFill>
                          <a:schemeClr val="bg1"/>
                        </a:solidFill>
                        <a:latin typeface="IBM Plex Sans" charset="0"/>
                        <a:ea typeface="IBM Plex Sans" charset="0"/>
                        <a:cs typeface="IBM Plex Sans" charset="0"/>
                      </a:endParaRPr>
                    </a:p>
                    <a:p>
                      <a:endParaRPr lang="en-US" sz="1100" b="0" dirty="0" smtClean="0">
                        <a:solidFill>
                          <a:schemeClr val="bg1"/>
                        </a:solidFill>
                        <a:latin typeface="IBM Plex Sans" charset="0"/>
                        <a:ea typeface="IBM Plex Sans" charset="0"/>
                        <a:cs typeface="IBM Plex Sans" charset="0"/>
                      </a:endParaRPr>
                    </a:p>
                    <a:p>
                      <a:r>
                        <a:rPr lang="en-US" sz="1100" b="0" dirty="0" smtClean="0">
                          <a:solidFill>
                            <a:schemeClr val="bg1"/>
                          </a:solidFill>
                          <a:latin typeface="IBM Plex Sans" charset="0"/>
                          <a:ea typeface="IBM Plex Sans" charset="0"/>
                          <a:cs typeface="IBM Plex Sans" charset="0"/>
                        </a:rPr>
                        <a:t>Length: 2 days </a:t>
                      </a:r>
                      <a:endParaRPr lang="en-US" sz="1400" b="0" dirty="0">
                        <a:solidFill>
                          <a:schemeClr val="bg1"/>
                        </a:solidFill>
                        <a:latin typeface="IBM Plex Sans" charset="0"/>
                        <a:ea typeface="IBM Plex Sans" charset="0"/>
                        <a:cs typeface="IBM Plex Sans" charset="0"/>
                      </a:endParaRPr>
                    </a:p>
                  </a:txBody>
                  <a:tcPr marL="121920" marR="121920" marT="60960" marB="60960">
                    <a:solidFill>
                      <a:schemeClr val="tx2">
                        <a:alpha val="49000"/>
                      </a:schemeClr>
                    </a:solidFill>
                  </a:tcPr>
                </a:tc>
              </a:tr>
              <a:tr h="1473200">
                <a:tc>
                  <a:txBody>
                    <a:bodyPr/>
                    <a:lstStyle/>
                    <a:p>
                      <a:r>
                        <a:rPr lang="en-US" sz="1400" b="0" dirty="0" smtClean="0">
                          <a:solidFill>
                            <a:schemeClr val="bg1"/>
                          </a:solidFill>
                          <a:latin typeface="IBM Plex Sans" charset="0"/>
                          <a:ea typeface="IBM Plex Sans" charset="0"/>
                          <a:cs typeface="IBM Plex Sans" charset="0"/>
                        </a:rPr>
                        <a:t>Architectural Consultancy</a:t>
                      </a:r>
                    </a:p>
                    <a:p>
                      <a:endParaRPr lang="en-US" sz="1100" b="0" dirty="0" smtClean="0">
                        <a:solidFill>
                          <a:schemeClr val="bg1"/>
                        </a:solidFill>
                        <a:latin typeface="IBM Plex Sans" charset="0"/>
                        <a:ea typeface="IBM Plex Sans" charset="0"/>
                        <a:cs typeface="IBM Plex Sans" charset="0"/>
                      </a:endParaRPr>
                    </a:p>
                    <a:p>
                      <a:r>
                        <a:rPr lang="en-US" sz="1100" b="0" dirty="0" smtClean="0">
                          <a:solidFill>
                            <a:schemeClr val="bg1"/>
                          </a:solidFill>
                          <a:latin typeface="IBM Plex Sans" charset="0"/>
                          <a:ea typeface="IBM Plex Sans" charset="0"/>
                          <a:cs typeface="IBM Plex Sans" charset="0"/>
                        </a:rPr>
                        <a:t>Enlist the support of a </a:t>
                      </a:r>
                      <a:r>
                        <a:rPr lang="en-US" sz="1100" b="0" dirty="0" err="1" smtClean="0">
                          <a:solidFill>
                            <a:schemeClr val="bg1"/>
                          </a:solidFill>
                          <a:latin typeface="IBM Plex Sans" charset="0"/>
                          <a:ea typeface="IBM Plex Sans" charset="0"/>
                          <a:cs typeface="IBM Plex Sans" charset="0"/>
                        </a:rPr>
                        <a:t>blockchain</a:t>
                      </a:r>
                      <a:r>
                        <a:rPr lang="en-US" sz="1100" b="0" dirty="0" smtClean="0">
                          <a:solidFill>
                            <a:schemeClr val="bg1"/>
                          </a:solidFill>
                          <a:latin typeface="IBM Plex Sans" charset="0"/>
                          <a:ea typeface="IBM Plex Sans" charset="0"/>
                          <a:cs typeface="IBM Plex Sans" charset="0"/>
                        </a:rPr>
                        <a:t> architect in an IBM Cloud Garage to help define the framework of your </a:t>
                      </a:r>
                      <a:r>
                        <a:rPr lang="en-US" sz="1100" b="0" dirty="0" err="1" smtClean="0">
                          <a:solidFill>
                            <a:schemeClr val="bg1"/>
                          </a:solidFill>
                          <a:latin typeface="IBM Plex Sans" charset="0"/>
                          <a:ea typeface="IBM Plex Sans" charset="0"/>
                          <a:cs typeface="IBM Plex Sans" charset="0"/>
                        </a:rPr>
                        <a:t>blockchain</a:t>
                      </a:r>
                      <a:r>
                        <a:rPr lang="en-US" sz="1100" b="0" dirty="0" smtClean="0">
                          <a:solidFill>
                            <a:schemeClr val="bg1"/>
                          </a:solidFill>
                          <a:latin typeface="IBM Plex Sans" charset="0"/>
                          <a:ea typeface="IBM Plex Sans" charset="0"/>
                          <a:cs typeface="IBM Plex Sans" charset="0"/>
                        </a:rPr>
                        <a:t> solution.</a:t>
                      </a:r>
                    </a:p>
                    <a:p>
                      <a:endParaRPr lang="en-US" sz="1100" b="0" dirty="0" smtClean="0">
                        <a:solidFill>
                          <a:schemeClr val="bg1"/>
                        </a:solidFill>
                        <a:latin typeface="IBM Plex Sans" charset="0"/>
                        <a:ea typeface="IBM Plex Sans" charset="0"/>
                        <a:cs typeface="IBM Plex Sans" charset="0"/>
                      </a:endParaRPr>
                    </a:p>
                    <a:p>
                      <a:endParaRPr lang="en-US" sz="1100" b="0" dirty="0" smtClean="0">
                        <a:solidFill>
                          <a:schemeClr val="bg1"/>
                        </a:solidFill>
                        <a:latin typeface="IBM Plex Sans" charset="0"/>
                        <a:ea typeface="IBM Plex Sans" charset="0"/>
                        <a:cs typeface="IBM Plex Sans" charset="0"/>
                      </a:endParaRPr>
                    </a:p>
                    <a:p>
                      <a:r>
                        <a:rPr lang="en-US" sz="1100" b="0" dirty="0" smtClean="0">
                          <a:solidFill>
                            <a:schemeClr val="bg1"/>
                          </a:solidFill>
                          <a:latin typeface="IBM Plex Sans" charset="0"/>
                          <a:ea typeface="IBM Plex Sans" charset="0"/>
                          <a:cs typeface="IBM Plex Sans" charset="0"/>
                        </a:rPr>
                        <a:t>Length: 1 week </a:t>
                      </a:r>
                      <a:endParaRPr lang="en-US" sz="1100" b="0" dirty="0">
                        <a:solidFill>
                          <a:schemeClr val="bg1"/>
                        </a:solidFill>
                        <a:latin typeface="IBM Plex Sans" charset="0"/>
                        <a:ea typeface="IBM Plex Sans" charset="0"/>
                        <a:cs typeface="IBM Plex Sans" charset="0"/>
                      </a:endParaRPr>
                    </a:p>
                  </a:txBody>
                  <a:tcPr marL="121920" marR="121920" marT="60960" marB="60960">
                    <a:solidFill>
                      <a:schemeClr val="tx2">
                        <a:alpha val="49000"/>
                      </a:schemeClr>
                    </a:solidFill>
                  </a:tcPr>
                </a:tc>
                <a:tc>
                  <a:txBody>
                    <a:bodyPr/>
                    <a:lstStyle/>
                    <a:p>
                      <a:r>
                        <a:rPr lang="en-US" sz="1400" b="0" dirty="0" smtClean="0">
                          <a:solidFill>
                            <a:schemeClr val="bg1"/>
                          </a:solidFill>
                          <a:latin typeface="IBM Plex Sans" charset="0"/>
                          <a:ea typeface="IBM Plex Sans" charset="0"/>
                          <a:cs typeface="IBM Plex Sans" charset="0"/>
                        </a:rPr>
                        <a:t>MVP Build-up</a:t>
                      </a:r>
                    </a:p>
                    <a:p>
                      <a:endParaRPr lang="en-US" sz="1100" b="0" dirty="0" smtClean="0">
                        <a:solidFill>
                          <a:schemeClr val="bg1"/>
                        </a:solidFill>
                        <a:latin typeface="IBM Plex Sans" charset="0"/>
                        <a:ea typeface="IBM Plex Sans" charset="0"/>
                        <a:cs typeface="IBM Plex Sans" charset="0"/>
                      </a:endParaRPr>
                    </a:p>
                    <a:p>
                      <a:r>
                        <a:rPr lang="en-US" sz="1100" b="0" dirty="0" smtClean="0">
                          <a:solidFill>
                            <a:schemeClr val="bg1"/>
                          </a:solidFill>
                          <a:latin typeface="IBM Plex Sans" charset="0"/>
                          <a:ea typeface="IBM Plex Sans" charset="0"/>
                          <a:cs typeface="IBM Plex Sans" charset="0"/>
                        </a:rPr>
                        <a:t>Develop a functioning </a:t>
                      </a:r>
                      <a:r>
                        <a:rPr lang="en-US" sz="1100" b="0" dirty="0" err="1" smtClean="0">
                          <a:solidFill>
                            <a:schemeClr val="bg1"/>
                          </a:solidFill>
                          <a:latin typeface="IBM Plex Sans" charset="0"/>
                          <a:ea typeface="IBM Plex Sans" charset="0"/>
                          <a:cs typeface="IBM Plex Sans" charset="0"/>
                        </a:rPr>
                        <a:t>blockchain</a:t>
                      </a:r>
                      <a:r>
                        <a:rPr lang="en-US" sz="1100" b="0" dirty="0" smtClean="0">
                          <a:solidFill>
                            <a:schemeClr val="bg1"/>
                          </a:solidFill>
                          <a:latin typeface="IBM Plex Sans" charset="0"/>
                          <a:ea typeface="IBM Plex Sans" charset="0"/>
                          <a:cs typeface="IBM Plex Sans" charset="0"/>
                        </a:rPr>
                        <a:t> solution using agile methodologies, leveraging experts in IBM Blockchain, UX/UI design and development, and cloud architecture.</a:t>
                      </a:r>
                    </a:p>
                    <a:p>
                      <a:endParaRPr lang="en-US" sz="1100" b="0" dirty="0" smtClean="0">
                        <a:solidFill>
                          <a:schemeClr val="bg1"/>
                        </a:solidFill>
                        <a:latin typeface="IBM Plex Sans" charset="0"/>
                        <a:ea typeface="IBM Plex Sans" charset="0"/>
                        <a:cs typeface="IBM Plex Sans" charset="0"/>
                      </a:endParaRPr>
                    </a:p>
                    <a:p>
                      <a:r>
                        <a:rPr lang="en-US" sz="1100" b="0" dirty="0" smtClean="0">
                          <a:solidFill>
                            <a:schemeClr val="bg1"/>
                          </a:solidFill>
                          <a:latin typeface="IBM Plex Sans" charset="0"/>
                          <a:ea typeface="IBM Plex Sans" charset="0"/>
                          <a:cs typeface="IBM Plex Sans" charset="0"/>
                        </a:rPr>
                        <a:t>Length: 4–10 weeks</a:t>
                      </a:r>
                      <a:endParaRPr lang="en-US" sz="1100" b="0" dirty="0">
                        <a:solidFill>
                          <a:schemeClr val="bg1"/>
                        </a:solidFill>
                        <a:latin typeface="IBM Plex Sans" charset="0"/>
                        <a:ea typeface="IBM Plex Sans" charset="0"/>
                        <a:cs typeface="IBM Plex Sans" charset="0"/>
                      </a:endParaRPr>
                    </a:p>
                  </a:txBody>
                  <a:tcPr marL="121920" marR="121920" marT="60960" marB="60960">
                    <a:solidFill>
                      <a:schemeClr val="tx2">
                        <a:alpha val="49000"/>
                      </a:schemeClr>
                    </a:solidFill>
                  </a:tcPr>
                </a:tc>
              </a:tr>
            </a:tbl>
          </a:graphicData>
        </a:graphic>
      </p:graphicFrame>
      <p:pic>
        <p:nvPicPr>
          <p:cNvPr id="5" name="Picture 4"/>
          <p:cNvPicPr>
            <a:picLocks noChangeAspect="1"/>
          </p:cNvPicPr>
          <p:nvPr/>
        </p:nvPicPr>
        <p:blipFill>
          <a:blip r:embed="rId3">
            <a:alphaModFix amt="70000"/>
          </a:blip>
          <a:stretch>
            <a:fillRect/>
          </a:stretch>
        </p:blipFill>
        <p:spPr>
          <a:xfrm>
            <a:off x="7416123" y="2451608"/>
            <a:ext cx="2287209" cy="3108960"/>
          </a:xfrm>
          <a:prstGeom prst="rect">
            <a:avLst/>
          </a:prstGeom>
          <a:ln>
            <a:solidFill>
              <a:schemeClr val="accent3"/>
            </a:solidFill>
          </a:ln>
        </p:spPr>
      </p:pic>
    </p:spTree>
    <p:extLst>
      <p:ext uri="{BB962C8B-B14F-4D97-AF65-F5344CB8AC3E}">
        <p14:creationId xmlns:p14="http://schemas.microsoft.com/office/powerpoint/2010/main" val="9407735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mage result for walmart site:ibm.com"/>
          <p:cNvPicPr>
            <a:picLocks noGrp="1" noChangeAspect="1" noChangeArrowheads="1"/>
          </p:cNvPicPr>
          <p:nvPr>
            <p:ph idx="1"/>
          </p:nvPr>
        </p:nvPicPr>
        <p:blipFill>
          <a:blip r:embed="rId3">
            <a:extLst>
              <a:ext uri="{28A0092B-C50C-407E-A947-70E740481C1C}">
                <a14:useLocalDpi xmlns:a14="http://schemas.microsoft.com/office/drawing/2010/main"/>
              </a:ext>
            </a:extLst>
          </a:blip>
          <a:stretch>
            <a:fillRect/>
          </a:stretch>
        </p:blipFill>
        <p:spPr bwMode="auto">
          <a:xfrm>
            <a:off x="372533" y="1727199"/>
            <a:ext cx="5638430" cy="2424525"/>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0"/>
          </p:nvPr>
        </p:nvSpPr>
        <p:spPr/>
        <p:txBody>
          <a:bodyPr/>
          <a:lstStyle/>
          <a:p>
            <a:r>
              <a:rPr lang="en-US" dirty="0" smtClean="0"/>
              <a:t>IBM Blockchain Partners</a:t>
            </a:r>
            <a:endParaRPr lang="en-US" dirty="0"/>
          </a:p>
        </p:txBody>
      </p:sp>
      <p:pic>
        <p:nvPicPr>
          <p:cNvPr id="16390" name="Picture 6" descr="mage result for maersk site:ibm.com"/>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72533" y="4263608"/>
            <a:ext cx="4245525" cy="2388108"/>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orthern Trust Logo"/>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917276" y="5046133"/>
            <a:ext cx="6937705" cy="1605583"/>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mage result for batavia blockchain logo"/>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6273077" y="1727199"/>
            <a:ext cx="5581904" cy="1514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9918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SmartArt Placeholder 4"/>
          <p:cNvGraphicFramePr>
            <a:graphicFrameLocks noGrp="1"/>
          </p:cNvGraphicFramePr>
          <p:nvPr>
            <p:ph type="dgm" sz="quarter" idx="12"/>
            <p:extLst>
              <p:ext uri="{D42A27DB-BD31-4B8C-83A1-F6EECF244321}">
                <p14:modId xmlns:p14="http://schemas.microsoft.com/office/powerpoint/2010/main" val="1993549985"/>
              </p:ext>
            </p:extLst>
          </p:nvPr>
        </p:nvGraphicFramePr>
        <p:xfrm>
          <a:off x="2278063" y="1543050"/>
          <a:ext cx="6991350" cy="4051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02574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Hands-on Lab</a:t>
            </a:r>
            <a:endParaRPr lang="en-US" dirty="0"/>
          </a:p>
        </p:txBody>
      </p:sp>
      <p:sp>
        <p:nvSpPr>
          <p:cNvPr id="3" name="Text Placeholder 2"/>
          <p:cNvSpPr>
            <a:spLocks noGrp="1"/>
          </p:cNvSpPr>
          <p:nvPr>
            <p:ph type="body" idx="1"/>
          </p:nvPr>
        </p:nvSpPr>
        <p:spPr/>
        <p:txBody>
          <a:bodyPr/>
          <a:lstStyle/>
          <a:p>
            <a:r>
              <a:rPr lang="en-US" dirty="0" smtClean="0"/>
              <a:t>Building your first </a:t>
            </a:r>
            <a:r>
              <a:rPr lang="en-US" dirty="0" err="1" smtClean="0"/>
              <a:t>Blockchain</a:t>
            </a:r>
            <a:r>
              <a:rPr lang="en-US" dirty="0" smtClean="0"/>
              <a:t> Business Network</a:t>
            </a:r>
            <a:endParaRPr lang="en-US" dirty="0"/>
          </a:p>
        </p:txBody>
      </p:sp>
    </p:spTree>
    <p:extLst>
      <p:ext uri="{BB962C8B-B14F-4D97-AF65-F5344CB8AC3E}">
        <p14:creationId xmlns:p14="http://schemas.microsoft.com/office/powerpoint/2010/main" val="16885723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298899701"/>
              </p:ext>
            </p:extLst>
          </p:nvPr>
        </p:nvGraphicFramePr>
        <p:xfrm>
          <a:off x="838200" y="1928813"/>
          <a:ext cx="105156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p:cNvSpPr>
            <a:spLocks noGrp="1"/>
          </p:cNvSpPr>
          <p:nvPr>
            <p:ph type="body" sz="quarter" idx="10"/>
          </p:nvPr>
        </p:nvSpPr>
        <p:spPr/>
        <p:txBody>
          <a:bodyPr/>
          <a:lstStyle/>
          <a:p>
            <a:r>
              <a:rPr lang="en-US" dirty="0" smtClean="0"/>
              <a:t>Lab Agenda</a:t>
            </a:r>
            <a:endParaRPr lang="en-US" dirty="0"/>
          </a:p>
        </p:txBody>
      </p:sp>
      <p:sp>
        <p:nvSpPr>
          <p:cNvPr id="4" name="Text Placeholder 3"/>
          <p:cNvSpPr>
            <a:spLocks noGrp="1"/>
          </p:cNvSpPr>
          <p:nvPr>
            <p:ph type="body" sz="quarter" idx="11"/>
          </p:nvPr>
        </p:nvSpPr>
        <p:spPr/>
        <p:txBody>
          <a:bodyPr/>
          <a:lstStyle/>
          <a:p>
            <a:r>
              <a:rPr lang="en-US" dirty="0" smtClean="0"/>
              <a:t>Building your first </a:t>
            </a:r>
            <a:r>
              <a:rPr lang="en-US" dirty="0" err="1" smtClean="0"/>
              <a:t>blockchain</a:t>
            </a:r>
            <a:r>
              <a:rPr lang="en-US" dirty="0" smtClean="0"/>
              <a:t> business network</a:t>
            </a:r>
            <a:endParaRPr lang="en-US" dirty="0"/>
          </a:p>
        </p:txBody>
      </p:sp>
    </p:spTree>
    <p:extLst>
      <p:ext uri="{BB962C8B-B14F-4D97-AF65-F5344CB8AC3E}">
        <p14:creationId xmlns:p14="http://schemas.microsoft.com/office/powerpoint/2010/main" val="20612475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2039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38400" y="5638800"/>
            <a:ext cx="7264400" cy="584775"/>
          </a:xfrm>
          <a:prstGeom prst="rect">
            <a:avLst/>
          </a:prstGeom>
          <a:noFill/>
        </p:spPr>
        <p:txBody>
          <a:bodyPr wrap="square" rtlCol="0">
            <a:spAutoFit/>
          </a:bodyPr>
          <a:lstStyle/>
          <a:p>
            <a:pPr algn="ctr"/>
            <a:r>
              <a:rPr lang="en-US" sz="3200" dirty="0">
                <a:latin typeface="IBM Plex Sans" charset="0"/>
                <a:ea typeface="IBM Plex Sans" charset="0"/>
                <a:cs typeface="IBM Plex Sans" charset="0"/>
                <a:hlinkClick r:id="rId3"/>
              </a:rPr>
              <a:t>http://</a:t>
            </a:r>
            <a:r>
              <a:rPr lang="en-US" sz="3200" dirty="0" smtClean="0">
                <a:latin typeface="IBM Plex Sans" charset="0"/>
                <a:ea typeface="IBM Plex Sans" charset="0"/>
                <a:cs typeface="IBM Plex Sans" charset="0"/>
                <a:hlinkClick r:id="rId3"/>
              </a:rPr>
              <a:t>bit.ly/WPLDallas053118</a:t>
            </a:r>
            <a:r>
              <a:rPr lang="en-US" sz="3200" dirty="0" smtClean="0">
                <a:latin typeface="IBM Plex Sans" charset="0"/>
                <a:ea typeface="IBM Plex Sans" charset="0"/>
                <a:cs typeface="IBM Plex Sans" charset="0"/>
              </a:rPr>
              <a:t> </a:t>
            </a:r>
            <a:endParaRPr lang="en-US" sz="3200" dirty="0">
              <a:latin typeface="IBM Plex Sans" charset="0"/>
              <a:ea typeface="IBM Plex Sans" charset="0"/>
              <a:cs typeface="IBM Plex Sans" charset="0"/>
            </a:endParaRPr>
          </a:p>
        </p:txBody>
      </p:sp>
    </p:spTree>
    <p:extLst>
      <p:ext uri="{BB962C8B-B14F-4D97-AF65-F5344CB8AC3E}">
        <p14:creationId xmlns:p14="http://schemas.microsoft.com/office/powerpoint/2010/main" val="4919625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Blockchain</a:t>
            </a:r>
            <a:endParaRPr lang="en-US" dirty="0"/>
          </a:p>
        </p:txBody>
      </p:sp>
      <p:sp>
        <p:nvSpPr>
          <p:cNvPr id="3" name="Text Placeholder 2"/>
          <p:cNvSpPr>
            <a:spLocks noGrp="1"/>
          </p:cNvSpPr>
          <p:nvPr>
            <p:ph type="body" idx="1"/>
          </p:nvPr>
        </p:nvSpPr>
        <p:spPr/>
        <p:txBody>
          <a:bodyPr/>
          <a:lstStyle/>
          <a:p>
            <a:r>
              <a:rPr lang="en-US" dirty="0" smtClean="0"/>
              <a:t>An introduction to the </a:t>
            </a:r>
            <a:r>
              <a:rPr lang="en-US" dirty="0" err="1" smtClean="0"/>
              <a:t>Blockchain</a:t>
            </a:r>
            <a:r>
              <a:rPr lang="en-US" dirty="0" smtClean="0"/>
              <a:t> concepts</a:t>
            </a:r>
            <a:endParaRPr lang="en-US" dirty="0"/>
          </a:p>
        </p:txBody>
      </p:sp>
    </p:spTree>
    <p:extLst>
      <p:ext uri="{BB962C8B-B14F-4D97-AF65-F5344CB8AC3E}">
        <p14:creationId xmlns:p14="http://schemas.microsoft.com/office/powerpoint/2010/main" val="8050458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Is </a:t>
            </a:r>
            <a:r>
              <a:rPr lang="en-US" dirty="0" err="1" smtClean="0"/>
              <a:t>blockchain</a:t>
            </a:r>
            <a:r>
              <a:rPr lang="en-US" dirty="0" smtClean="0"/>
              <a:t> Bitcoin?</a:t>
            </a:r>
            <a:endParaRPr lang="en-US" dirty="0"/>
          </a:p>
        </p:txBody>
      </p:sp>
      <p:pic>
        <p:nvPicPr>
          <p:cNvPr id="9" name="Picture 2" descr="riptomoeda"/>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4669" y="965454"/>
            <a:ext cx="16367226" cy="5892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730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latin typeface="IBM Plex Sans" charset="0"/>
                <a:ea typeface="IBM Plex Sans" charset="0"/>
                <a:cs typeface="IBM Plex Sans" charset="0"/>
              </a:rPr>
              <a:t>Assets are varied, traded and have value</a:t>
            </a:r>
          </a:p>
        </p:txBody>
      </p:sp>
      <p:pic>
        <p:nvPicPr>
          <p:cNvPr id="10" name="Picture 2" descr="mage result for home site:ibm.com"/>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7615" y="1269999"/>
            <a:ext cx="7525484" cy="27093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mage result for music site:ibm.com"/>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907867" y="1270001"/>
            <a:ext cx="4123714" cy="27491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mage result for cash site:ibm.com"/>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4809067" y="4320234"/>
            <a:ext cx="7241277" cy="20078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mage result for fruit site:ibm.com"/>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157615" y="4320234"/>
            <a:ext cx="4228118" cy="200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9836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Assets are traded within business networks or markets</a:t>
            </a:r>
          </a:p>
        </p:txBody>
      </p:sp>
      <p:pic>
        <p:nvPicPr>
          <p:cNvPr id="7" name="Picture 8" descr="mage result for market site:ibm.com"/>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03416" y="965454"/>
            <a:ext cx="16367225" cy="5892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561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Ledgers track transactions, but this isn’t new</a:t>
            </a:r>
          </a:p>
        </p:txBody>
      </p:sp>
      <p:pic>
        <p:nvPicPr>
          <p:cNvPr id="4" name="Picture 14" descr="mage result for Luca Pacioli"/>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96213" y="965454"/>
            <a:ext cx="16366560" cy="5892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751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latin typeface="IBM Plex Sans" charset="0"/>
                <a:ea typeface="IBM Plex Sans" charset="0"/>
                <a:cs typeface="IBM Plex Sans" charset="0"/>
              </a:rPr>
              <a:t>Ledgers aren’t perfect</a:t>
            </a:r>
            <a:endParaRPr lang="en-US" dirty="0"/>
          </a:p>
        </p:txBody>
      </p:sp>
      <p:pic>
        <p:nvPicPr>
          <p:cNvPr id="6" name="Picture 5"/>
          <p:cNvPicPr>
            <a:picLocks noChangeAspect="1"/>
          </p:cNvPicPr>
          <p:nvPr/>
        </p:nvPicPr>
        <p:blipFill>
          <a:blip r:embed="rId3"/>
          <a:stretch>
            <a:fillRect/>
          </a:stretch>
        </p:blipFill>
        <p:spPr>
          <a:xfrm>
            <a:off x="315383" y="1064214"/>
            <a:ext cx="11561233" cy="5793786"/>
          </a:xfrm>
          <a:prstGeom prst="rect">
            <a:avLst/>
          </a:prstGeom>
        </p:spPr>
      </p:pic>
    </p:spTree>
    <p:extLst>
      <p:ext uri="{BB962C8B-B14F-4D97-AF65-F5344CB8AC3E}">
        <p14:creationId xmlns:p14="http://schemas.microsoft.com/office/powerpoint/2010/main" val="287340221"/>
      </p:ext>
    </p:extLst>
  </p:cSld>
  <p:clrMapOvr>
    <a:masterClrMapping/>
  </p:clrMapOvr>
  <p:timing>
    <p:tnLst>
      <p:par>
        <p:cTn id="1" dur="indefinite" restart="never" nodeType="tmRoot"/>
      </p:par>
    </p:tnLst>
  </p:timing>
</p:sld>
</file>

<file path=ppt/theme/theme1.xml><?xml version="1.0" encoding="utf-8"?>
<a:theme xmlns:a="http://schemas.openxmlformats.org/drawingml/2006/main" name="IBM Cloud Content">
  <a:themeElements>
    <a:clrScheme name="Custom 1">
      <a:dk1>
        <a:srgbClr val="000000"/>
      </a:dk1>
      <a:lt1>
        <a:srgbClr val="FFFFFF"/>
      </a:lt1>
      <a:dk2>
        <a:srgbClr val="44546A"/>
      </a:dk2>
      <a:lt2>
        <a:srgbClr val="E7E6E6"/>
      </a:lt2>
      <a:accent1>
        <a:srgbClr val="2749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Wolfpack Presentation Template(1)</Template>
  <TotalTime>5594</TotalTime>
  <Words>2693</Words>
  <Application>Microsoft Macintosh PowerPoint</Application>
  <PresentationFormat>Widescreen</PresentationFormat>
  <Paragraphs>344</Paragraphs>
  <Slides>33</Slides>
  <Notes>21</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33</vt:i4>
      </vt:variant>
    </vt:vector>
  </HeadingPairs>
  <TitlesOfParts>
    <vt:vector size="43" baseType="lpstr">
      <vt:lpstr>Calibri</vt:lpstr>
      <vt:lpstr>Helvetica Light</vt:lpstr>
      <vt:lpstr>IBM Plex Sans</vt:lpstr>
      <vt:lpstr>Mangal</vt:lpstr>
      <vt:lpstr>ヒラギノ角ゴ Pro W3</vt:lpstr>
      <vt:lpstr>Arial</vt:lpstr>
      <vt:lpstr>IBM Cloud Content</vt:lpstr>
      <vt:lpstr>2_Custom Design</vt:lpstr>
      <vt:lpstr>Custom Design</vt:lpstr>
      <vt:lpstr>1_Custom Design</vt:lpstr>
      <vt:lpstr>Create your first Blockchain</vt:lpstr>
      <vt:lpstr>PowerPoint Presentation</vt:lpstr>
      <vt:lpstr>PowerPoint Presentation</vt:lpstr>
      <vt:lpstr>What is Blockchain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use Blockchain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IBM Blockchain</vt:lpstr>
      <vt:lpstr>PowerPoint Presentation</vt:lpstr>
      <vt:lpstr>PowerPoint Presentation</vt:lpstr>
      <vt:lpstr>PowerPoint Presentation</vt:lpstr>
      <vt:lpstr>PowerPoint Presentation</vt:lpstr>
      <vt:lpstr>Hands-on Lab</vt:lpstr>
      <vt:lpstr>PowerPoint Presentation</vt:lpstr>
      <vt:lpstr>Conclusion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your first Blockchain</dc:title>
  <dc:creator>Chris Tyler</dc:creator>
  <cp:lastModifiedBy>Chris Tyler</cp:lastModifiedBy>
  <cp:revision>38</cp:revision>
  <cp:lastPrinted>2018-05-31T17:04:19Z</cp:lastPrinted>
  <dcterms:created xsi:type="dcterms:W3CDTF">2018-02-16T20:49:45Z</dcterms:created>
  <dcterms:modified xsi:type="dcterms:W3CDTF">2018-06-01T17:07:06Z</dcterms:modified>
</cp:coreProperties>
</file>